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259" r:id="rId6"/>
    <p:sldId id="286" r:id="rId7"/>
    <p:sldId id="260" r:id="rId8"/>
    <p:sldId id="291" r:id="rId9"/>
    <p:sldId id="292" r:id="rId10"/>
    <p:sldId id="2147483191" r:id="rId11"/>
    <p:sldId id="2147483192" r:id="rId12"/>
    <p:sldId id="293" r:id="rId13"/>
    <p:sldId id="294" r:id="rId14"/>
    <p:sldId id="295" r:id="rId15"/>
    <p:sldId id="296" r:id="rId16"/>
    <p:sldId id="297" r:id="rId17"/>
    <p:sldId id="2147483189" r:id="rId18"/>
    <p:sldId id="298" r:id="rId19"/>
    <p:sldId id="288" r:id="rId20"/>
    <p:sldId id="290" r:id="rId21"/>
    <p:sldId id="266" r:id="rId22"/>
    <p:sldId id="267" r:id="rId23"/>
    <p:sldId id="2147483193" r:id="rId24"/>
    <p:sldId id="2147483197" r:id="rId25"/>
    <p:sldId id="268" r:id="rId26"/>
    <p:sldId id="269" r:id="rId27"/>
    <p:sldId id="271" r:id="rId28"/>
    <p:sldId id="272" r:id="rId29"/>
    <p:sldId id="2147483190" r:id="rId30"/>
    <p:sldId id="273" r:id="rId31"/>
    <p:sldId id="274" r:id="rId32"/>
    <p:sldId id="275" r:id="rId33"/>
    <p:sldId id="276" r:id="rId34"/>
    <p:sldId id="283" r:id="rId35"/>
    <p:sldId id="284" r:id="rId36"/>
    <p:sldId id="285" r:id="rId37"/>
    <p:sldId id="281" r:id="rId38"/>
    <p:sldId id="300" r:id="rId39"/>
    <p:sldId id="301" r:id="rId40"/>
    <p:sldId id="302" r:id="rId41"/>
    <p:sldId id="303" r:id="rId42"/>
    <p:sldId id="299" r:id="rId43"/>
    <p:sldId id="282" r:id="rId44"/>
    <p:sldId id="2147483196" r:id="rId45"/>
    <p:sldId id="2147483194" r:id="rId46"/>
    <p:sldId id="214748319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B75"/>
    <a:srgbClr val="E7491C"/>
    <a:srgbClr val="980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3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281FB-60D2-4FA7-AA50-25AB5ABA21F0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EC0B0-27FC-4342-A1B9-6035335C0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flywheel means that we are always driving forwards, continuing to build on existing ideas; scanning for new issues and integrating those into our offer.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E326D-8814-4647-8652-E5D9A06F5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2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11" Type="http://schemas.openxmlformats.org/officeDocument/2006/relationships/image" Target="../media/image49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35.svg"/><Relationship Id="rId9" Type="http://schemas.openxmlformats.org/officeDocument/2006/relationships/image" Target="../media/image45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 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DE717A-961A-1F01-EFF7-76C93ECDB3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728000" y="2129400"/>
            <a:ext cx="6360688" cy="4377763"/>
          </a:xfrm>
        </p:spPr>
        <p:txBody>
          <a:bodyPr/>
          <a:lstStyle>
            <a:lvl1pPr marL="0" indent="0">
              <a:lnSpc>
                <a:spcPts val="5600"/>
              </a:lnSpc>
              <a:spcAft>
                <a:spcPts val="0"/>
              </a:spcAft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6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 marL="0" indent="0">
              <a:lnSpc>
                <a:spcPts val="3000"/>
              </a:lnSpc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 marL="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 descr="A black and white text with red letters&#10;&#10;AI-generated content may be incorrect.">
            <a:extLst>
              <a:ext uri="{FF2B5EF4-FFF2-40B4-BE49-F238E27FC236}">
                <a16:creationId xmlns:a16="http://schemas.microsoft.com/office/drawing/2014/main" id="{688AD1B3-0D0F-FE72-081C-ABE02C5FF0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00" y="367200"/>
            <a:ext cx="1423419" cy="9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/Divider Slide - Op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2869F40-8E25-50E3-30FD-FD66FADEF1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9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245240" y="2221787"/>
            <a:ext cx="6539802" cy="3669614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552945-3301-A8C6-9A04-166907AB3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245240" y="298101"/>
            <a:ext cx="6539802" cy="15577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9625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ntent - Optio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3E325-BFCA-C2E3-9F7C-874754F369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92191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/Divider Slide - Op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69F40-8E25-50E3-30FD-FD66FADEF1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8132" cy="685714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245240" y="2221787"/>
            <a:ext cx="6539802" cy="3669614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552945-3301-A8C6-9A04-166907AB3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245240" y="298101"/>
            <a:ext cx="6539802" cy="15577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8203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ntent - O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3E325-BFCA-C2E3-9F7C-874754F369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39054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/Divider Slide - Op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pink squares on a black background&#10;&#10;AI-generated content may be incorrect.">
            <a:extLst>
              <a:ext uri="{FF2B5EF4-FFF2-40B4-BE49-F238E27FC236}">
                <a16:creationId xmlns:a16="http://schemas.microsoft.com/office/drawing/2014/main" id="{E7B4E58D-7629-803A-0553-108A691592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46546" cy="68575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245240" y="2221787"/>
            <a:ext cx="6539802" cy="3669614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552945-3301-A8C6-9A04-166907AB3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245240" y="298101"/>
            <a:ext cx="6539802" cy="15577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73925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Content - O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3E325-BFCA-C2E3-9F7C-874754F369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12580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On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pink squares&#10;&#10;AI-generated content may be incorrect.">
            <a:extLst>
              <a:ext uri="{FF2B5EF4-FFF2-40B4-BE49-F238E27FC236}">
                <a16:creationId xmlns:a16="http://schemas.microsoft.com/office/drawing/2014/main" id="{3609F1F4-5EE7-774C-F580-2C56AE7D0D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4" r="13319" b="10430"/>
          <a:stretch>
            <a:fillRect/>
          </a:stretch>
        </p:blipFill>
        <p:spPr>
          <a:xfrm>
            <a:off x="10476000" y="1"/>
            <a:ext cx="1716000" cy="6406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61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O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F70D2-ACFB-BB4A-E636-ED45652D1A9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9F1F4-5EE7-774C-F580-2C56AE7D0D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2" r="13683" b="10653"/>
          <a:stretch>
            <a:fillRect/>
          </a:stretch>
        </p:blipFill>
        <p:spPr>
          <a:xfrm>
            <a:off x="10483200" y="1"/>
            <a:ext cx="1708800" cy="64038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44000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7282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O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F70D2-ACFB-BB4A-E636-ED45652D1A97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44000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A pattern of red and white squares&#10;&#10;AI-generated content may be incorrect.">
            <a:extLst>
              <a:ext uri="{FF2B5EF4-FFF2-40B4-BE49-F238E27FC236}">
                <a16:creationId xmlns:a16="http://schemas.microsoft.com/office/drawing/2014/main" id="{EC169E44-EF36-52F6-72FC-371505275A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56" r="13683"/>
          <a:stretch>
            <a:fillRect/>
          </a:stretch>
        </p:blipFill>
        <p:spPr>
          <a:xfrm>
            <a:off x="10483200" y="0"/>
            <a:ext cx="1708800" cy="13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Tw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9F1F4-5EE7-774C-F580-2C56AE7D0D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" r="4613" b="11164"/>
          <a:stretch>
            <a:fillRect/>
          </a:stretch>
        </p:blipFill>
        <p:spPr>
          <a:xfrm>
            <a:off x="10486800" y="0"/>
            <a:ext cx="1705200" cy="640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182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gradient&#10;&#10;AI-generated content may be incorrect.">
            <a:extLst>
              <a:ext uri="{FF2B5EF4-FFF2-40B4-BE49-F238E27FC236}">
                <a16:creationId xmlns:a16="http://schemas.microsoft.com/office/drawing/2014/main" id="{D5A0DA32-38AC-1386-8EF4-1F70E9E88D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0785" cy="6858000"/>
          </a:xfrm>
          <a:prstGeom prst="rect">
            <a:avLst/>
          </a:prstGeom>
        </p:spPr>
      </p:pic>
      <p:pic>
        <p:nvPicPr>
          <p:cNvPr id="9" name="Picture 8" descr="A red and black gradient&#10;&#10;AI-generated content may be incorrect.">
            <a:extLst>
              <a:ext uri="{FF2B5EF4-FFF2-40B4-BE49-F238E27FC236}">
                <a16:creationId xmlns:a16="http://schemas.microsoft.com/office/drawing/2014/main" id="{54309C6E-E774-ACB3-93FD-9193BB41B6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1000"/>
            <a:ext cx="8965710" cy="34991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57908" y="5891400"/>
            <a:ext cx="7920000" cy="7524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487200" y="2608200"/>
            <a:ext cx="7920000" cy="2530800"/>
          </a:xfrm>
        </p:spPr>
        <p:txBody>
          <a:bodyPr/>
          <a:lstStyle>
            <a:lvl1pPr marL="0" indent="0">
              <a:lnSpc>
                <a:spcPts val="6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lnSpc>
                <a:spcPts val="4320"/>
              </a:lnSpc>
              <a:spcBef>
                <a:spcPts val="100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E010-66F4-9611-CFC1-53980F9CED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9105600" y="6213460"/>
            <a:ext cx="2640313" cy="515499"/>
          </a:xfrm>
        </p:spPr>
        <p:txBody>
          <a:bodyPr/>
          <a:lstStyle>
            <a:lvl1pPr algn="r">
              <a:defRPr sz="1800"/>
            </a:lvl1pPr>
          </a:lstStyle>
          <a:p>
            <a:r>
              <a:rPr lang="en-GB" dirty="0"/>
              <a:t>Month DD 2025</a:t>
            </a:r>
          </a:p>
        </p:txBody>
      </p:sp>
      <p:pic>
        <p:nvPicPr>
          <p:cNvPr id="13" name="Picture 12" descr="A black and pink rectangle with a black background&#10;&#10;AI-generated content may be incorrect.">
            <a:extLst>
              <a:ext uri="{FF2B5EF4-FFF2-40B4-BE49-F238E27FC236}">
                <a16:creationId xmlns:a16="http://schemas.microsoft.com/office/drawing/2014/main" id="{8D969FF2-6F5A-18E9-B1E0-34C9CE8DAB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000" y="624600"/>
            <a:ext cx="3759716" cy="3759716"/>
          </a:xfrm>
          <a:prstGeom prst="rect">
            <a:avLst/>
          </a:prstGeom>
        </p:spPr>
      </p:pic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2AB1389-7B21-EA48-C448-86B9D89EED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525600" y="0"/>
            <a:ext cx="4377600" cy="6858000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254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144000" rtlCol="0" anchor="t"/>
          <a:lstStyle/>
          <a:p>
            <a:pPr algn="l"/>
            <a:r>
              <a:rPr lang="en-GB" sz="2000" b="1" baseline="0" dirty="0">
                <a:solidFill>
                  <a:schemeClr val="tx2"/>
                </a:solidFill>
                <a:latin typeface="+mj-lt"/>
              </a:rPr>
              <a:t>Background images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To insert a background image, please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use ‘</a:t>
            </a:r>
            <a:r>
              <a:rPr lang="en-GB" sz="1600" b="1" dirty="0">
                <a:solidFill>
                  <a:schemeClr val="tx2"/>
                </a:solidFill>
              </a:rPr>
              <a:t>Format Background</a:t>
            </a:r>
            <a:r>
              <a:rPr lang="en-GB" sz="1600" dirty="0">
                <a:solidFill>
                  <a:schemeClr val="tx2"/>
                </a:solidFill>
              </a:rPr>
              <a:t>’ and then select ‘</a:t>
            </a:r>
            <a:r>
              <a:rPr lang="en-GB" sz="1600" b="1" dirty="0">
                <a:solidFill>
                  <a:schemeClr val="tx2"/>
                </a:solidFill>
              </a:rPr>
              <a:t>Picture or Texture Fill</a:t>
            </a:r>
            <a:r>
              <a:rPr lang="en-GB" sz="1600" dirty="0">
                <a:solidFill>
                  <a:schemeClr val="tx2"/>
                </a:solidFill>
              </a:rPr>
              <a:t>’. Click on the ‘</a:t>
            </a:r>
            <a:r>
              <a:rPr lang="en-GB" sz="1600" b="1" dirty="0">
                <a:solidFill>
                  <a:schemeClr val="tx2"/>
                </a:solidFill>
              </a:rPr>
              <a:t>Insert</a:t>
            </a:r>
            <a:r>
              <a:rPr lang="en-GB" sz="1600" dirty="0">
                <a:solidFill>
                  <a:schemeClr val="tx2"/>
                </a:solidFill>
              </a:rPr>
              <a:t>’ button and choose ‘</a:t>
            </a:r>
            <a:r>
              <a:rPr lang="en-GB" sz="1600" b="1" dirty="0">
                <a:solidFill>
                  <a:schemeClr val="tx2"/>
                </a:solidFill>
              </a:rPr>
              <a:t>From a File</a:t>
            </a:r>
            <a:r>
              <a:rPr lang="en-GB" sz="1600" dirty="0">
                <a:solidFill>
                  <a:schemeClr val="tx2"/>
                </a:solidFill>
              </a:rPr>
              <a:t>’. This will enable you to navigate to your image folder, where you can select an image. This will automatically set your chosen image as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the background for this slide.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ECE4C2-43EA-085A-1047-6A988B9739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4453" y="3047444"/>
            <a:ext cx="1574078" cy="1652311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AD2648-CA6E-E0D2-AA50-C4E0E828BC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7580" y="4863606"/>
            <a:ext cx="2786020" cy="1643617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55233-B4A1-94DF-336F-7071653BDA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00" y="367200"/>
            <a:ext cx="1423419" cy="9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8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Tw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E4C7CD-B791-E708-CACB-490D8DFB165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9F1F4-5EE7-774C-F580-2C56AE7D0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" r="4613" b="11244"/>
          <a:stretch>
            <a:fillRect/>
          </a:stretch>
        </p:blipFill>
        <p:spPr>
          <a:xfrm>
            <a:off x="10486800" y="0"/>
            <a:ext cx="1705200" cy="6394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693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Tw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E4C7CD-B791-E708-CACB-490D8DFB165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A red and white lines on a black background&#10;&#10;AI-generated content may be incorrect.">
            <a:extLst>
              <a:ext uri="{FF2B5EF4-FFF2-40B4-BE49-F238E27FC236}">
                <a16:creationId xmlns:a16="http://schemas.microsoft.com/office/drawing/2014/main" id="{0EF528CB-57B2-A396-8C14-26DC16770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836" r="4814" b="7046"/>
          <a:stretch>
            <a:fillRect/>
          </a:stretch>
        </p:blipFill>
        <p:spPr>
          <a:xfrm>
            <a:off x="10490400" y="0"/>
            <a:ext cx="1701600" cy="1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9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Thre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9F1F4-5EE7-774C-F580-2C56AE7D0D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5" r="14309" b="8766"/>
          <a:stretch>
            <a:fillRect/>
          </a:stretch>
        </p:blipFill>
        <p:spPr>
          <a:xfrm>
            <a:off x="10476000" y="0"/>
            <a:ext cx="1716000" cy="6391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97672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-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 up of a colorful background&#10;&#10;AI-generated content may be incorrect.">
            <a:extLst>
              <a:ext uri="{FF2B5EF4-FFF2-40B4-BE49-F238E27FC236}">
                <a16:creationId xmlns:a16="http://schemas.microsoft.com/office/drawing/2014/main" id="{BD12743C-4BEE-9AAF-E449-32510B7CC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008"/>
          <a:stretch>
            <a:fillRect/>
          </a:stretch>
        </p:blipFill>
        <p:spPr>
          <a:xfrm>
            <a:off x="504" y="3223800"/>
            <a:ext cx="12190992" cy="363391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262524-CE3E-33C5-CC99-9434169C60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1180800" y="19764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A498FE9-ADA0-6D49-6A68-C0151505E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2967722" y="19764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B507296A-B26C-44FA-FE65-D81A7F24E7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4751084" y="19764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857695-2D9D-9540-33E2-2683ADA3D0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538006" y="19764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0849E8AB-E5F0-CE32-7E85-8EB7659659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8320680" y="19764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EE4A7A45-2496-198D-A2DE-85B418AEB1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10107602" y="19764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30CE1FEE-4DE4-860F-611B-7AA411BB20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>
          <a:xfrm>
            <a:off x="1180800" y="36000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C1476764-4E31-8634-4119-F29C53C3B3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1"/>
          </p:nvPr>
        </p:nvSpPr>
        <p:spPr>
          <a:xfrm>
            <a:off x="2967722" y="36000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2A260E74-466A-9887-BF38-9EAE491D6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2"/>
          </p:nvPr>
        </p:nvSpPr>
        <p:spPr>
          <a:xfrm>
            <a:off x="4751084" y="36000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37D4CD4D-BF18-5F90-5DB2-E3355AD97C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6538006" y="36000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EB4FC758-C7D5-74B7-BAF8-330F313AC0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8320680" y="36000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0A6516EA-E88C-8CE5-BC2F-492F464C50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0107602" y="3600000"/>
            <a:ext cx="903600" cy="90356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7577C34-EFEB-3E12-BEF4-8CC691593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/>
          </p:nvPr>
        </p:nvSpPr>
        <p:spPr>
          <a:xfrm>
            <a:off x="1035050" y="4914000"/>
            <a:ext cx="116215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01C0837-9ED2-1FA4-8BBD-4366127789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/>
          </p:nvPr>
        </p:nvSpPr>
        <p:spPr>
          <a:xfrm>
            <a:off x="2822753" y="4914000"/>
            <a:ext cx="116215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C3C16F1-EC87-6CF4-5BD1-D37F0DF4A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>
          <a:xfrm>
            <a:off x="4610456" y="4914000"/>
            <a:ext cx="116215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81BD693-D16E-BF7F-2BF4-65DC7BBF6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>
          <a:xfrm>
            <a:off x="6398159" y="4914000"/>
            <a:ext cx="116215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1AAB4FA5-60AD-2726-DD1E-7FC6C37C16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8185862" y="4914000"/>
            <a:ext cx="116215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203DBA7-CBB0-FF71-B596-8B6D9C1EE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9973566" y="4914000"/>
            <a:ext cx="116215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C31BA3-F91E-68F3-E650-90334B0864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95811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Icon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32832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7577C34-EFEB-3E12-BEF4-8CC691593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/>
          </p:nvPr>
        </p:nvSpPr>
        <p:spPr>
          <a:xfrm>
            <a:off x="37848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01C0837-9ED2-1FA4-8BBD-4366127789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/>
          </p:nvPr>
        </p:nvSpPr>
        <p:spPr>
          <a:xfrm>
            <a:off x="50160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C3C16F1-EC87-6CF4-5BD1-D37F0DF4A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>
          <a:xfrm>
            <a:off x="62472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81BD693-D16E-BF7F-2BF4-65DC7BBF6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>
          <a:xfrm>
            <a:off x="74784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1AAB4FA5-60AD-2726-DD1E-7FC6C37C16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87096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203DBA7-CBB0-FF71-B596-8B6D9C1EE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99408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C6D4F15C-D697-F08B-59AE-FDB0DA9D2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37848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98CA373-9A10-7B9B-C287-899171AB1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50160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37D9D5F-81AC-117C-C8C8-2A531DFFDC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62472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6CB70F15-F1AC-6A0C-B382-D8E6DDA0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/>
          </p:nvPr>
        </p:nvSpPr>
        <p:spPr>
          <a:xfrm>
            <a:off x="74784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3F545BC-F4DD-B017-9460-7D344557DF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6"/>
          </p:nvPr>
        </p:nvSpPr>
        <p:spPr>
          <a:xfrm>
            <a:off x="87096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259B3E4E-492F-A23E-FC0B-D0419556D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/>
          </p:nvPr>
        </p:nvSpPr>
        <p:spPr>
          <a:xfrm>
            <a:off x="99408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884EFC8D-814A-5074-CD45-758B419A74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/>
          </p:nvPr>
        </p:nvSpPr>
        <p:spPr>
          <a:xfrm>
            <a:off x="37848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78134F43-471F-A64D-BABD-76161FE074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9"/>
          </p:nvPr>
        </p:nvSpPr>
        <p:spPr>
          <a:xfrm>
            <a:off x="50160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91FBB0DE-9B65-0C57-81A5-E0CA522C3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/>
          </p:nvPr>
        </p:nvSpPr>
        <p:spPr>
          <a:xfrm>
            <a:off x="62472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110DE893-21B6-CAEA-15EF-24806A84E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/>
          </p:nvPr>
        </p:nvSpPr>
        <p:spPr>
          <a:xfrm>
            <a:off x="74784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0A9A68F6-5107-5363-2689-43B8E7388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/>
          </p:nvPr>
        </p:nvSpPr>
        <p:spPr>
          <a:xfrm>
            <a:off x="87096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49AE3C3B-33B8-3C0E-EC89-8CCE019125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3"/>
          </p:nvPr>
        </p:nvSpPr>
        <p:spPr>
          <a:xfrm>
            <a:off x="99408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5702891F-EEBF-FCB9-0AB3-F3D1B49375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/>
          </p:nvPr>
        </p:nvSpPr>
        <p:spPr>
          <a:xfrm>
            <a:off x="9940800" y="5823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Date Placeholder 3">
            <a:extLst>
              <a:ext uri="{FF2B5EF4-FFF2-40B4-BE49-F238E27FC236}">
                <a16:creationId xmlns:a16="http://schemas.microsoft.com/office/drawing/2014/main" id="{8506AF55-E80A-BE1F-87D6-BE0CBC6C6B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190" name="Footer Placeholder 4">
            <a:extLst>
              <a:ext uri="{FF2B5EF4-FFF2-40B4-BE49-F238E27FC236}">
                <a16:creationId xmlns:a16="http://schemas.microsoft.com/office/drawing/2014/main" id="{CFB0B1C3-79B8-1B76-C3DF-D4702F4CC6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91" name="Slide Number Placeholder 5">
            <a:extLst>
              <a:ext uri="{FF2B5EF4-FFF2-40B4-BE49-F238E27FC236}">
                <a16:creationId xmlns:a16="http://schemas.microsoft.com/office/drawing/2014/main" id="{6B61DC24-F5E9-6231-6812-DAAC374AC6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AE42A87-C635-23E0-8DAC-ED115E656E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688050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-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32832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7577C34-EFEB-3E12-BEF4-8CC691593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/>
          </p:nvPr>
        </p:nvSpPr>
        <p:spPr>
          <a:xfrm>
            <a:off x="37848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01C0837-9ED2-1FA4-8BBD-4366127789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/>
          </p:nvPr>
        </p:nvSpPr>
        <p:spPr>
          <a:xfrm>
            <a:off x="50160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C3C16F1-EC87-6CF4-5BD1-D37F0DF4A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>
          <a:xfrm>
            <a:off x="62472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81BD693-D16E-BF7F-2BF4-65DC7BBF6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>
          <a:xfrm>
            <a:off x="74784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1AAB4FA5-60AD-2726-DD1E-7FC6C37C16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87096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203DBA7-CBB0-FF71-B596-8B6D9C1EE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9940800" y="1710754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C6D4F15C-D697-F08B-59AE-FDB0DA9D2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37848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98CA373-9A10-7B9B-C287-899171AB1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50160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37D9D5F-81AC-117C-C8C8-2A531DFFDC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62472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6CB70F15-F1AC-6A0C-B382-D8E6DDA0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/>
          </p:nvPr>
        </p:nvSpPr>
        <p:spPr>
          <a:xfrm>
            <a:off x="74784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3F545BC-F4DD-B017-9460-7D344557DF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6"/>
          </p:nvPr>
        </p:nvSpPr>
        <p:spPr>
          <a:xfrm>
            <a:off x="87096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259B3E4E-492F-A23E-FC0B-D0419556D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/>
          </p:nvPr>
        </p:nvSpPr>
        <p:spPr>
          <a:xfrm>
            <a:off x="9940800" y="3384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884EFC8D-814A-5074-CD45-758B419A74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/>
          </p:nvPr>
        </p:nvSpPr>
        <p:spPr>
          <a:xfrm>
            <a:off x="37848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78134F43-471F-A64D-BABD-76161FE074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9"/>
          </p:nvPr>
        </p:nvSpPr>
        <p:spPr>
          <a:xfrm>
            <a:off x="50160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91FBB0DE-9B65-0C57-81A5-E0CA522C3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/>
          </p:nvPr>
        </p:nvSpPr>
        <p:spPr>
          <a:xfrm>
            <a:off x="62472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110DE893-21B6-CAEA-15EF-24806A84E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/>
          </p:nvPr>
        </p:nvSpPr>
        <p:spPr>
          <a:xfrm>
            <a:off x="74784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0A9A68F6-5107-5363-2689-43B8E7388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/>
          </p:nvPr>
        </p:nvSpPr>
        <p:spPr>
          <a:xfrm>
            <a:off x="87096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49AE3C3B-33B8-3C0E-EC89-8CCE019125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3"/>
          </p:nvPr>
        </p:nvSpPr>
        <p:spPr>
          <a:xfrm>
            <a:off x="9940800" y="49284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5702891F-EEBF-FCB9-0AB3-F3D1B49375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/>
          </p:nvPr>
        </p:nvSpPr>
        <p:spPr>
          <a:xfrm>
            <a:off x="9940800" y="5823000"/>
            <a:ext cx="1080000" cy="357187"/>
          </a:xfrm>
        </p:spPr>
        <p:txBody>
          <a:bodyPr/>
          <a:lstStyle>
            <a:lvl1pPr algn="ctr">
              <a:lnSpc>
                <a:spcPts val="1200"/>
              </a:lnSpc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87A7E9-7F42-BE79-280D-8A71ECFD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462F28-5842-E25E-BE34-36426DB9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FDFE45-1163-7F3E-C7CD-C96E2725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5C944-EA9D-9CE0-D753-018C4D4FF7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3833124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Thre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1A1BC-EEF9-A30D-0FC0-C19C078F2DE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9F1F4-5EE7-774C-F580-2C56AE7D0D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4" r="14309" b="8146"/>
          <a:stretch>
            <a:fillRect/>
          </a:stretch>
        </p:blipFill>
        <p:spPr>
          <a:xfrm>
            <a:off x="10476000" y="1"/>
            <a:ext cx="1716000" cy="64025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144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Mission Thre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1A1BC-EEF9-A30D-0FC0-C19C078F2DE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1598474"/>
            <a:ext cx="9234000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A red and white rectangles on a black background&#10;&#10;AI-generated content may be incorrect.">
            <a:extLst>
              <a:ext uri="{FF2B5EF4-FFF2-40B4-BE49-F238E27FC236}">
                <a16:creationId xmlns:a16="http://schemas.microsoft.com/office/drawing/2014/main" id="{E3C6B560-7B7B-0FCD-20F7-60CABCA40C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4" r="14152" b="536"/>
          <a:stretch>
            <a:fillRect/>
          </a:stretch>
        </p:blipFill>
        <p:spPr>
          <a:xfrm>
            <a:off x="10482883" y="0"/>
            <a:ext cx="1711306" cy="1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11366242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968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Op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5540401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232800" y="1598613"/>
            <a:ext cx="5959200" cy="479858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7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gradient&#10;&#10;AI-generated content may be incorrect.">
            <a:extLst>
              <a:ext uri="{FF2B5EF4-FFF2-40B4-BE49-F238E27FC236}">
                <a16:creationId xmlns:a16="http://schemas.microsoft.com/office/drawing/2014/main" id="{F4BA54E8-BB7B-81DC-FADD-DE02FA2BFD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0785" cy="6858000"/>
          </a:xfrm>
          <a:prstGeom prst="rect">
            <a:avLst/>
          </a:prstGeom>
        </p:spPr>
      </p:pic>
      <p:pic>
        <p:nvPicPr>
          <p:cNvPr id="9" name="Picture 8" descr="A red and black gradient&#10;&#10;AI-generated content may be incorrect.">
            <a:extLst>
              <a:ext uri="{FF2B5EF4-FFF2-40B4-BE49-F238E27FC236}">
                <a16:creationId xmlns:a16="http://schemas.microsoft.com/office/drawing/2014/main" id="{54309C6E-E774-ACB3-93FD-9193BB41B6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1000"/>
            <a:ext cx="8965710" cy="34991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55ED1A-F732-50AB-461A-58E28D500B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57908" y="5891400"/>
            <a:ext cx="7920000" cy="7524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487200" y="2608200"/>
            <a:ext cx="7920000" cy="2530800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1">
                <a:solidFill>
                  <a:schemeClr val="bg1"/>
                </a:solidFill>
              </a:defRPr>
            </a:lvl1pPr>
            <a:lvl2pPr marL="0" indent="0">
              <a:lnSpc>
                <a:spcPts val="4320"/>
              </a:lnSpc>
              <a:spcBef>
                <a:spcPts val="100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E010-66F4-9611-CFC1-53980F9CED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9105600" y="6213460"/>
            <a:ext cx="2640313" cy="515499"/>
          </a:xfrm>
        </p:spPr>
        <p:txBody>
          <a:bodyPr/>
          <a:lstStyle>
            <a:lvl1pPr algn="r">
              <a:defRPr sz="1800"/>
            </a:lvl1pPr>
          </a:lstStyle>
          <a:p>
            <a:r>
              <a:rPr lang="en-GB" dirty="0"/>
              <a:t>Month DD 2025</a:t>
            </a:r>
          </a:p>
        </p:txBody>
      </p:sp>
      <p:pic>
        <p:nvPicPr>
          <p:cNvPr id="13" name="Picture 12" descr="A black and pink rectangle with a black background&#10;&#10;AI-generated content may be incorrect.">
            <a:extLst>
              <a:ext uri="{FF2B5EF4-FFF2-40B4-BE49-F238E27FC236}">
                <a16:creationId xmlns:a16="http://schemas.microsoft.com/office/drawing/2014/main" id="{8D969FF2-6F5A-18E9-B1E0-34C9CE8DAB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000" y="624600"/>
            <a:ext cx="3759716" cy="3759716"/>
          </a:xfrm>
          <a:prstGeom prst="rect">
            <a:avLst/>
          </a:prstGeom>
        </p:spPr>
      </p:pic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66E9546E-CCB3-00B8-88D1-48387EE526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525600" y="0"/>
            <a:ext cx="4377600" cy="6858000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254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144000" rtlCol="0" anchor="t"/>
          <a:lstStyle/>
          <a:p>
            <a:pPr algn="l"/>
            <a:r>
              <a:rPr lang="en-GB" sz="2000" b="1" baseline="0" dirty="0">
                <a:solidFill>
                  <a:schemeClr val="tx2"/>
                </a:solidFill>
                <a:latin typeface="+mj-lt"/>
              </a:rPr>
              <a:t>Background images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To insert a background image, please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use ‘</a:t>
            </a:r>
            <a:r>
              <a:rPr lang="en-GB" sz="1600" b="1" dirty="0">
                <a:solidFill>
                  <a:schemeClr val="tx2"/>
                </a:solidFill>
              </a:rPr>
              <a:t>Format Background</a:t>
            </a:r>
            <a:r>
              <a:rPr lang="en-GB" sz="1600" dirty="0">
                <a:solidFill>
                  <a:schemeClr val="tx2"/>
                </a:solidFill>
              </a:rPr>
              <a:t>’ and then select ‘</a:t>
            </a:r>
            <a:r>
              <a:rPr lang="en-GB" sz="1600" b="1" dirty="0">
                <a:solidFill>
                  <a:schemeClr val="tx2"/>
                </a:solidFill>
              </a:rPr>
              <a:t>Picture or Texture Fill</a:t>
            </a:r>
            <a:r>
              <a:rPr lang="en-GB" sz="1600" dirty="0">
                <a:solidFill>
                  <a:schemeClr val="tx2"/>
                </a:solidFill>
              </a:rPr>
              <a:t>’. Click on the ‘</a:t>
            </a:r>
            <a:r>
              <a:rPr lang="en-GB" sz="1600" b="1" dirty="0">
                <a:solidFill>
                  <a:schemeClr val="tx2"/>
                </a:solidFill>
              </a:rPr>
              <a:t>Insert</a:t>
            </a:r>
            <a:r>
              <a:rPr lang="en-GB" sz="1600" dirty="0">
                <a:solidFill>
                  <a:schemeClr val="tx2"/>
                </a:solidFill>
              </a:rPr>
              <a:t>’ button and choose ‘</a:t>
            </a:r>
            <a:r>
              <a:rPr lang="en-GB" sz="1600" b="1" dirty="0">
                <a:solidFill>
                  <a:schemeClr val="tx2"/>
                </a:solidFill>
              </a:rPr>
              <a:t>From a File</a:t>
            </a:r>
            <a:r>
              <a:rPr lang="en-GB" sz="1600" dirty="0">
                <a:solidFill>
                  <a:schemeClr val="tx2"/>
                </a:solidFill>
              </a:rPr>
              <a:t>’. This will enable you to navigate to your image folder, where you can select an image. This will automatically set your chosen image as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the background for this slide.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00D8EB-07C8-805C-2C7C-C618D6196A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4453" y="3047444"/>
            <a:ext cx="1574078" cy="1652311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B065B-E453-8B7D-6975-5730015E98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7580" y="4863606"/>
            <a:ext cx="2786020" cy="1643617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8A6CC-6DC3-5071-B00B-1A0B51F0EB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00" y="367200"/>
            <a:ext cx="1423419" cy="9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38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Op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1C2B18-0AB7-EF12-CE2E-0469AA333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915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5540401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232800" y="1598613"/>
            <a:ext cx="5959200" cy="4798580"/>
          </a:xfr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Quote &amp; Image - Op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red and purple gradient&#10;&#10;AI-generated content may be incorrect.">
            <a:extLst>
              <a:ext uri="{FF2B5EF4-FFF2-40B4-BE49-F238E27FC236}">
                <a16:creationId xmlns:a16="http://schemas.microsoft.com/office/drawing/2014/main" id="{7E85816F-5B71-2E79-82E7-2CABF170E0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4"/>
            <a:ext cx="12192000" cy="30011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7455600" cy="1283326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18800" y="3223799"/>
            <a:ext cx="7455600" cy="3009601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Aptos" panose="020B0004020202020204" pitchFamily="34" charset="0"/>
              </a:rPr>
              <a:t>Click icon to add picture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165D2D2-7374-47AC-762B-5B90B919EC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9105600" y="3839712"/>
            <a:ext cx="2667600" cy="1572887"/>
          </a:xfrm>
        </p:spPr>
        <p:txBody>
          <a:bodyPr/>
          <a:lstStyle>
            <a:lvl1pPr>
              <a:lnSpc>
                <a:spcPts val="21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2100"/>
              </a:lnSpc>
              <a:buNone/>
              <a:defRPr sz="1600" b="0">
                <a:solidFill>
                  <a:schemeClr val="tx2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62F3639-B29A-EEDE-A22E-D06D68D525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56218" y="3497622"/>
            <a:ext cx="900000" cy="90000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53CCDD09-C108-D5FC-AA2E-625BC298A0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85042" y="4797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Quote &amp; Image - Op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red and purple gradient&#10;&#10;AI-generated content may be incorrect.">
            <a:extLst>
              <a:ext uri="{FF2B5EF4-FFF2-40B4-BE49-F238E27FC236}">
                <a16:creationId xmlns:a16="http://schemas.microsoft.com/office/drawing/2014/main" id="{80E0A58C-F0D2-7C85-F25F-5BB1CE2384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4"/>
            <a:ext cx="12192000" cy="30011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4847859" cy="1283326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2pPr>
            <a:lvl3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3pPr>
            <a:lvl4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4pPr>
            <a:lvl5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1627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18800" y="3223799"/>
            <a:ext cx="7455600" cy="3009601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Aptos" panose="020B0004020202020204" pitchFamily="34" charset="0"/>
              </a:rPr>
              <a:t>Click icon to add picture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01D46E-BEDD-CF32-6E68-F932BBB1C7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5"/>
          </p:nvPr>
        </p:nvSpPr>
        <p:spPr>
          <a:xfrm>
            <a:off x="5480400" y="1598474"/>
            <a:ext cx="5061600" cy="1281030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2pPr>
            <a:lvl3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3pPr>
            <a:lvl4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4pPr>
            <a:lvl5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165D2D2-7374-47AC-762B-5B90B919EC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9105600" y="3839712"/>
            <a:ext cx="2667600" cy="1572887"/>
          </a:xfrm>
        </p:spPr>
        <p:txBody>
          <a:bodyPr/>
          <a:lstStyle>
            <a:lvl1pPr>
              <a:lnSpc>
                <a:spcPts val="21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2100"/>
              </a:lnSpc>
              <a:buNone/>
              <a:defRPr sz="1600" b="0">
                <a:solidFill>
                  <a:schemeClr val="tx2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7F581F-FA42-D0D1-D7FC-3AF62089F7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56218" y="3497622"/>
            <a:ext cx="900000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69D6EB-52AF-93F9-6029-A97FCA618A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85042" y="4797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1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Op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C744C-3403-1214-94AE-78F98C2544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915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18800" y="1598613"/>
            <a:ext cx="11366242" cy="4634787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Aptos" panose="020B0004020202020204" pitchFamily="34" charset="0"/>
              </a:rPr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53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Op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66286D-31D3-343D-6A54-1E947F187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84933" cy="29457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3398400"/>
            <a:ext cx="5540401" cy="2816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5540401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184933" y="0"/>
            <a:ext cx="6007067" cy="6397193"/>
          </a:xfr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7CDD5C-5B55-16BF-F5E0-1C63E6AF36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5"/>
          </p:nvPr>
        </p:nvSpPr>
        <p:spPr>
          <a:xfrm>
            <a:off x="418800" y="1602000"/>
            <a:ext cx="5540401" cy="1215386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2pPr>
            <a:lvl3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3pPr>
            <a:lvl4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4pPr>
            <a:lvl5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687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- Op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5DCE8E-F842-6AC7-6D24-2A9BB50E1F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8493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AD2F48-5808-CCD7-C9E1-17B48E9069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" b="299"/>
          <a:stretch/>
        </p:blipFill>
        <p:spPr>
          <a:xfrm>
            <a:off x="0" y="6403538"/>
            <a:ext cx="12192000" cy="4544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2268000"/>
            <a:ext cx="5540401" cy="394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5540401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184933" y="226800"/>
            <a:ext cx="5821067" cy="5943600"/>
          </a:xfr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DBA17-0486-7615-338E-FDC04999F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320712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- Opt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3074E02-70B1-3CA3-6515-777778D1C5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8493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810BB-FCA5-891D-0349-BAEE1463CA3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" b="299"/>
          <a:stretch/>
        </p:blipFill>
        <p:spPr>
          <a:xfrm>
            <a:off x="0" y="6403538"/>
            <a:ext cx="12192000" cy="4544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2286000"/>
            <a:ext cx="5540401" cy="394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5540401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40A1F-529E-1066-9D9A-333468BDE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184933" y="0"/>
            <a:ext cx="6007068" cy="3312000"/>
          </a:xfr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DBA17-0486-7615-338E-FDC04999F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29689CEE-A897-07B8-4C5E-8EF7BF02A1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bl" sz="quarter" idx="15"/>
          </p:nvPr>
        </p:nvSpPr>
        <p:spPr>
          <a:xfrm>
            <a:off x="6507163" y="3633788"/>
            <a:ext cx="5402262" cy="2668587"/>
          </a:xfrm>
        </p:spPr>
        <p:txBody>
          <a:bodyPr anchor="ctr"/>
          <a:lstStyle>
            <a:lvl1pPr algn="ctr">
              <a:defRPr sz="1600" b="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pic>
        <p:nvPicPr>
          <p:cNvPr id="16" name="Picture 15" descr="A red squares on a black background&#10;&#10;AI-generated content may be incorrect.">
            <a:extLst>
              <a:ext uri="{FF2B5EF4-FFF2-40B4-BE49-F238E27FC236}">
                <a16:creationId xmlns:a16="http://schemas.microsoft.com/office/drawing/2014/main" id="{2A64DD33-1011-CBF7-3B67-7F31EBDC85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0001" y="0"/>
            <a:ext cx="1842000" cy="22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0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- Op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C94A21-B5FA-1E2A-4070-F138A27D56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915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1598474"/>
            <a:ext cx="5165303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C17EC0-5DA5-39BD-2988-7BAABE735E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4"/>
          </p:nvPr>
        </p:nvSpPr>
        <p:spPr>
          <a:xfrm>
            <a:off x="6232799" y="1602288"/>
            <a:ext cx="5165303" cy="4578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032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2268000"/>
            <a:ext cx="5165303" cy="39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C17EC0-5DA5-39BD-2988-7BAABE735E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4"/>
          </p:nvPr>
        </p:nvSpPr>
        <p:spPr>
          <a:xfrm>
            <a:off x="6232799" y="2268000"/>
            <a:ext cx="5165303" cy="39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5B0CA-37B2-20B4-8506-4204C34B8F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123184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 with Quote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74B354A-79BC-22C7-E860-047839447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>
          <a:xfrm>
            <a:off x="9383551" y="2963493"/>
            <a:ext cx="2394000" cy="1286307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21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B03C8D-6AC5-05CA-5137-EBFA094644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37200" y="2650309"/>
            <a:ext cx="896400" cy="89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F3FAB1-B2B7-0D92-0204-2128E93583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25702" y="3465364"/>
            <a:ext cx="896400" cy="8964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78C925-9FD1-F7DE-8D92-F690B6CF2B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799" y="2268000"/>
            <a:ext cx="5677200" cy="39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6DD46-1F56-FDD4-2CF8-0A154CB84E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99712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Opt 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1505" y="2210305"/>
            <a:ext cx="7920000" cy="3681096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52175813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Content  with Image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AA4E81-A0FF-3150-D5E3-A6F8B2D008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47804" y="1591386"/>
            <a:ext cx="4810633" cy="4572000"/>
          </a:xfrm>
          <a:prstGeom prst="roundRect">
            <a:avLst>
              <a:gd name="adj" fmla="val 36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799" y="2268000"/>
            <a:ext cx="5677200" cy="39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FC7DC7-9DCB-F468-BF4A-D0B71A60B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7464000" y="2197799"/>
            <a:ext cx="3283200" cy="3283201"/>
          </a:xfrm>
        </p:spPr>
        <p:txBody>
          <a:bodyPr anchor="ctr"/>
          <a:lstStyle>
            <a:lvl1pPr algn="ctr">
              <a:defRPr sz="24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ABD6E-395E-38B8-2795-F1F52C33D7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830000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Content  with Image - Gradiient Op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800" y="2266200"/>
            <a:ext cx="5677200" cy="3910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FC7DC7-9DCB-F468-BF4A-D0B71A60B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7874400" y="1943099"/>
            <a:ext cx="3146400" cy="3127502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DDA9B-F355-8440-F4AC-F944F01D85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130944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Image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hite lines&#10;&#10;AI-generated content may be incorrect.">
            <a:extLst>
              <a:ext uri="{FF2B5EF4-FFF2-40B4-BE49-F238E27FC236}">
                <a16:creationId xmlns:a16="http://schemas.microsoft.com/office/drawing/2014/main" id="{15E216DE-030A-37F4-1C50-23C34F0F49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2318400"/>
            <a:ext cx="1701887" cy="17018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757376" y="2266200"/>
            <a:ext cx="4167963" cy="3910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C17EC0-5DA5-39BD-2988-7BAABE735E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4"/>
          </p:nvPr>
        </p:nvSpPr>
        <p:spPr>
          <a:xfrm>
            <a:off x="7180521" y="2270014"/>
            <a:ext cx="4217581" cy="3910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8E2275F-C3D4-708D-7122-75C4BFFC0C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557154" y="2443336"/>
            <a:ext cx="1414800" cy="1416024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9EBFF-A0DA-17F8-9C4F-74A45355B3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1769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 Images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8E2275F-C3D4-708D-7122-75C4BFFC0C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520073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BC8FB7-64AD-D6FB-69F3-89DC59C01A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2820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42E351A-26CC-7DB1-CDFC-850424C945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2197200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E11978B-5BB0-82B8-5832-4C56F5630B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9692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AFDFAA9B-FBA1-8DA4-D067-FF6863673E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3858828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4E12F77-7D24-8E22-4786-98848A62EE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>
          <a:xfrm>
            <a:off x="36564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E1457648-22A2-8FC8-DE66-942D28815F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1"/>
          </p:nvPr>
        </p:nvSpPr>
        <p:spPr>
          <a:xfrm>
            <a:off x="5535955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70076243-D04D-8935-7637-4E71CEFE5A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/>
          </p:nvPr>
        </p:nvSpPr>
        <p:spPr>
          <a:xfrm>
            <a:off x="53436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E3BD577D-2698-FE13-5DD1-054E3034E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7213082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F771129F-096A-B16F-D048-DA6D4824FC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/>
          </p:nvPr>
        </p:nvSpPr>
        <p:spPr>
          <a:xfrm>
            <a:off x="70308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972023EF-AAF8-690B-3E39-F5C6120DA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8890209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C58A7A8-4E63-7FD5-D63A-A0619C01E8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/>
          </p:nvPr>
        </p:nvSpPr>
        <p:spPr>
          <a:xfrm>
            <a:off x="87180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78517B79-A1BF-85BD-F7FF-6FD603C6CD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10588800" y="17100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D8089F9-0096-BAA9-3FFA-C66BD5770B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>
          <a:xfrm>
            <a:off x="10405200" y="30887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EA8CE1D1-5E8D-2AD4-0578-D2F697E2E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9"/>
          </p:nvPr>
        </p:nvSpPr>
        <p:spPr>
          <a:xfrm>
            <a:off x="520073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DD3DDD48-5087-575E-3A94-1A9811331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2820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EEC05DC6-AD3E-CCF9-7BB6-F1F99D7F1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1"/>
          </p:nvPr>
        </p:nvSpPr>
        <p:spPr>
          <a:xfrm>
            <a:off x="2197200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E7B04BD-195A-1690-3B46-D1674F0AAF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19692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0FDA8781-B429-9B26-8364-1B1AF480D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3"/>
          </p:nvPr>
        </p:nvSpPr>
        <p:spPr>
          <a:xfrm>
            <a:off x="3858828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6EBFD4D-39D1-8A76-776F-4C6E741CD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36564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088C3C4A-4EFC-624B-152E-29E7384FD4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5"/>
          </p:nvPr>
        </p:nvSpPr>
        <p:spPr>
          <a:xfrm>
            <a:off x="5535955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1119007F-9B9C-69B4-5DFD-0D4C92559D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6"/>
          </p:nvPr>
        </p:nvSpPr>
        <p:spPr>
          <a:xfrm>
            <a:off x="53436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5FAA1CFE-2A65-9CDA-7168-855F89F60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7"/>
          </p:nvPr>
        </p:nvSpPr>
        <p:spPr>
          <a:xfrm>
            <a:off x="7213082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B2BDF186-6100-7EEE-D8AC-E1CD006353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/>
          </p:nvPr>
        </p:nvSpPr>
        <p:spPr>
          <a:xfrm>
            <a:off x="70308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5EC525BF-B79E-2BBC-0C2D-B9F5145C43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9"/>
          </p:nvPr>
        </p:nvSpPr>
        <p:spPr>
          <a:xfrm>
            <a:off x="8890209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0F608E7D-DD48-694B-8FCB-66B9D79609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/>
          </p:nvPr>
        </p:nvSpPr>
        <p:spPr>
          <a:xfrm>
            <a:off x="87180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Picture Placeholder 14">
            <a:extLst>
              <a:ext uri="{FF2B5EF4-FFF2-40B4-BE49-F238E27FC236}">
                <a16:creationId xmlns:a16="http://schemas.microsoft.com/office/drawing/2014/main" id="{5EC96C43-7C3E-06CC-2D72-13C28BE4ED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1"/>
          </p:nvPr>
        </p:nvSpPr>
        <p:spPr>
          <a:xfrm>
            <a:off x="10588800" y="39078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924355BA-C068-4A63-51A0-00DB0D8614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/>
          </p:nvPr>
        </p:nvSpPr>
        <p:spPr>
          <a:xfrm>
            <a:off x="10405200" y="5286599"/>
            <a:ext cx="1620000" cy="648000"/>
          </a:xfrm>
        </p:spPr>
        <p:txBody>
          <a:bodyPr/>
          <a:lstStyle>
            <a:lvl1pPr marL="0" indent="0" algn="ctr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9" name="Picture 48" descr="A white curved corner on a black background&#10;&#10;AI-generated content may be incorrect.">
            <a:extLst>
              <a:ext uri="{FF2B5EF4-FFF2-40B4-BE49-F238E27FC236}">
                <a16:creationId xmlns:a16="http://schemas.microsoft.com/office/drawing/2014/main" id="{77809AFD-A277-AB94-7B9F-ADD02F7210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17" y="1413004"/>
            <a:ext cx="833630" cy="845822"/>
          </a:xfrm>
          <a:prstGeom prst="rect">
            <a:avLst/>
          </a:prstGeom>
        </p:spPr>
      </p:pic>
      <p:pic>
        <p:nvPicPr>
          <p:cNvPr id="50" name="Picture 49" descr="A white curved corner on a black background&#10;&#10;AI-generated content may be incorrect.">
            <a:extLst>
              <a:ext uri="{FF2B5EF4-FFF2-40B4-BE49-F238E27FC236}">
                <a16:creationId xmlns:a16="http://schemas.microsoft.com/office/drawing/2014/main" id="{F9A7795A-4418-D727-FD90-CD33BE6B5E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140964" y="5127446"/>
            <a:ext cx="833630" cy="845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0C697C-8373-0E7E-4BBC-D80863ED69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399313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tic  - Gradiient Op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 descr="A close up of a red and purple gradient&#10;&#10;AI-generated content may be incorrect.">
            <a:extLst>
              <a:ext uri="{FF2B5EF4-FFF2-40B4-BE49-F238E27FC236}">
                <a16:creationId xmlns:a16="http://schemas.microsoft.com/office/drawing/2014/main" id="{9DAA7FAC-F263-784D-9862-8B6E7F9607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4"/>
            <a:ext cx="12192000" cy="3001122"/>
          </a:xfrm>
          <a:prstGeom prst="rect">
            <a:avLst/>
          </a:prstGeom>
        </p:spPr>
      </p:pic>
      <p:sp>
        <p:nvSpPr>
          <p:cNvPr id="102" name="Text Placeholder 100">
            <a:extLst>
              <a:ext uri="{FF2B5EF4-FFF2-40B4-BE49-F238E27FC236}">
                <a16:creationId xmlns:a16="http://schemas.microsoft.com/office/drawing/2014/main" id="{840DC1D0-238F-9695-4920-306174D2D6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6" hasCustomPrompt="1"/>
          </p:nvPr>
        </p:nvSpPr>
        <p:spPr>
          <a:xfrm>
            <a:off x="2737365" y="4214718"/>
            <a:ext cx="811212" cy="810000"/>
          </a:xfrm>
          <a:solidFill>
            <a:schemeClr val="accent3"/>
          </a:solidFill>
        </p:spPr>
        <p:txBody>
          <a:bodyPr anchor="ctr"/>
          <a:lstStyle>
            <a:lvl1pPr algn="ctr">
              <a:defRPr b="0">
                <a:noFill/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sp>
        <p:nvSpPr>
          <p:cNvPr id="103" name="Text Placeholder 100">
            <a:extLst>
              <a:ext uri="{FF2B5EF4-FFF2-40B4-BE49-F238E27FC236}">
                <a16:creationId xmlns:a16="http://schemas.microsoft.com/office/drawing/2014/main" id="{7CF9A1F9-8503-4034-28AB-92554EDBCD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7" hasCustomPrompt="1"/>
          </p:nvPr>
        </p:nvSpPr>
        <p:spPr>
          <a:xfrm>
            <a:off x="4779600" y="4214718"/>
            <a:ext cx="811212" cy="810000"/>
          </a:xfrm>
          <a:solidFill>
            <a:schemeClr val="accent5"/>
          </a:solidFill>
        </p:spPr>
        <p:txBody>
          <a:bodyPr anchor="ctr"/>
          <a:lstStyle>
            <a:lvl1pPr algn="ctr">
              <a:defRPr b="0">
                <a:noFill/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sp>
        <p:nvSpPr>
          <p:cNvPr id="104" name="Text Placeholder 100">
            <a:extLst>
              <a:ext uri="{FF2B5EF4-FFF2-40B4-BE49-F238E27FC236}">
                <a16:creationId xmlns:a16="http://schemas.microsoft.com/office/drawing/2014/main" id="{0EFC3281-5E66-F929-F02E-0B00B9146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8" hasCustomPrompt="1"/>
          </p:nvPr>
        </p:nvSpPr>
        <p:spPr>
          <a:xfrm>
            <a:off x="6796862" y="4217071"/>
            <a:ext cx="811212" cy="810000"/>
          </a:xfrm>
          <a:solidFill>
            <a:schemeClr val="accent4"/>
          </a:solidFill>
        </p:spPr>
        <p:txBody>
          <a:bodyPr anchor="ctr"/>
          <a:lstStyle>
            <a:lvl1pPr algn="ctr">
              <a:defRPr b="0">
                <a:noFill/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sp>
        <p:nvSpPr>
          <p:cNvPr id="105" name="Text Placeholder 100">
            <a:extLst>
              <a:ext uri="{FF2B5EF4-FFF2-40B4-BE49-F238E27FC236}">
                <a16:creationId xmlns:a16="http://schemas.microsoft.com/office/drawing/2014/main" id="{6E894024-FAA6-C545-4B30-41F9650D6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9" hasCustomPrompt="1"/>
          </p:nvPr>
        </p:nvSpPr>
        <p:spPr>
          <a:xfrm>
            <a:off x="8837885" y="4214718"/>
            <a:ext cx="811212" cy="810000"/>
          </a:xfrm>
          <a:solidFill>
            <a:schemeClr val="accent1"/>
          </a:solidFill>
        </p:spPr>
        <p:txBody>
          <a:bodyPr anchor="ctr"/>
          <a:lstStyle>
            <a:lvl1pPr algn="ctr">
              <a:defRPr b="0">
                <a:noFill/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F23D3-FAB1-8075-06CE-09ED86D7E1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8F4CD9E7-E998-CAC9-8B6B-C9031D59C2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5"/>
          </p:nvPr>
        </p:nvSpPr>
        <p:spPr>
          <a:xfrm>
            <a:off x="418799" y="1602000"/>
            <a:ext cx="5832000" cy="1215386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2pPr>
            <a:lvl3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3pPr>
            <a:lvl4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4pPr>
            <a:lvl5pPr>
              <a:lnSpc>
                <a:spcPts val="192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BACB058E-74C7-6B8F-AFAC-A4AD0EEA40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5" hasCustomPrompt="1"/>
          </p:nvPr>
        </p:nvSpPr>
        <p:spPr>
          <a:xfrm>
            <a:off x="715188" y="4214718"/>
            <a:ext cx="811212" cy="810000"/>
          </a:xfrm>
          <a:solidFill>
            <a:schemeClr val="accent2"/>
          </a:solidFill>
        </p:spPr>
        <p:txBody>
          <a:bodyPr anchor="ctr"/>
          <a:lstStyle>
            <a:lvl1pPr algn="ctr">
              <a:defRPr b="0">
                <a:noFill/>
              </a:defRPr>
            </a:lvl1pPr>
          </a:lstStyle>
          <a:p>
            <a:pPr lvl="0"/>
            <a:r>
              <a:rPr lang="en-US" dirty="0"/>
              <a:t>0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16478E-D22C-52AB-7516-FF931221C9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600" y="3587940"/>
            <a:ext cx="1499619" cy="224028"/>
          </a:xfrm>
          <a:prstGeom prst="rect">
            <a:avLst/>
          </a:prstGeom>
        </p:spPr>
      </p:pic>
      <p:pic>
        <p:nvPicPr>
          <p:cNvPr id="13" name="Picture 1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B85238B-5E13-FF19-3C5C-3147F9F75A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200" y="3587940"/>
            <a:ext cx="1289307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C02DAB-B855-72EE-1165-FFC7379C55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400" y="3587940"/>
            <a:ext cx="1335027" cy="224028"/>
          </a:xfrm>
          <a:prstGeom prst="rect">
            <a:avLst/>
          </a:prstGeom>
        </p:spPr>
      </p:pic>
      <p:pic>
        <p:nvPicPr>
          <p:cNvPr id="18" name="Picture 1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6E575A8-ACB0-3CBD-B22B-7BF6EB917E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00" y="3587940"/>
            <a:ext cx="1083566" cy="251460"/>
          </a:xfrm>
          <a:prstGeom prst="rect">
            <a:avLst/>
          </a:prstGeom>
        </p:spPr>
      </p:pic>
      <p:pic>
        <p:nvPicPr>
          <p:cNvPr id="20" name="Picture 19" descr="A blue letters on a black background&#10;&#10;AI-generated content may be incorrect.">
            <a:extLst>
              <a:ext uri="{FF2B5EF4-FFF2-40B4-BE49-F238E27FC236}">
                <a16:creationId xmlns:a16="http://schemas.microsoft.com/office/drawing/2014/main" id="{B6C52DCD-3364-4053-E867-A614DDC18A1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772" y="3583368"/>
            <a:ext cx="92354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9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  Text Boxes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21EDE5-BDF3-A8DA-A61E-E68904C02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9459" y="1378800"/>
            <a:ext cx="1803885" cy="3237355"/>
          </a:xfrm>
          <a:prstGeom prst="roundRect">
            <a:avLst>
              <a:gd name="adj" fmla="val 2625"/>
            </a:avLst>
          </a:prstGeom>
          <a:solidFill>
            <a:schemeClr val="bg1"/>
          </a:solidFill>
          <a:ln w="9525">
            <a:solidFill>
              <a:srgbClr val="E749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E11978B-5BB0-82B8-5832-4C56F5630B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243282" y="1990800"/>
            <a:ext cx="1611918" cy="684216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200"/>
              </a:lnSpc>
              <a:spcAft>
                <a:spcPts val="0"/>
              </a:spcAft>
              <a:buNone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D8089F9-0096-BAA9-3FFA-C66BD5770B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>
          <a:xfrm>
            <a:off x="8900399" y="5307504"/>
            <a:ext cx="2656973" cy="652296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21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A692D18-F545-1A51-C800-323BF80FDC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>
            <a:off x="10888642" y="5292724"/>
            <a:ext cx="896400" cy="896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7453182-FA8E-4C1F-7528-66F4CDCAF3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0800000">
            <a:off x="8558400" y="4924349"/>
            <a:ext cx="896400" cy="89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F23D3-FAB1-8075-06CE-09ED86D7E1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E395B63-7891-2A11-C9EB-AF94CA5AB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>
          <a:xfrm>
            <a:off x="236514" y="3175200"/>
            <a:ext cx="1611918" cy="1348900"/>
          </a:xfr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108000" indent="-10800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0E90C5-99E1-1E0B-FEAA-E24E12631B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95473" y="1378800"/>
            <a:ext cx="1803885" cy="3237355"/>
          </a:xfrm>
          <a:prstGeom prst="roundRect">
            <a:avLst>
              <a:gd name="adj" fmla="val 2625"/>
            </a:avLst>
          </a:prstGeom>
          <a:solidFill>
            <a:schemeClr val="bg1"/>
          </a:solidFill>
          <a:ln w="9525">
            <a:solidFill>
              <a:srgbClr val="40AB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3C78D0C-2F5A-849E-D0D3-EE5097427B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2279296" y="1990800"/>
            <a:ext cx="1611918" cy="684216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200"/>
              </a:lnSpc>
              <a:spcAft>
                <a:spcPts val="0"/>
              </a:spcAft>
              <a:buNone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F1009E4-87F8-1282-6CD9-89280DD963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2272528" y="3175200"/>
            <a:ext cx="1611918" cy="1348900"/>
          </a:xfr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108000" indent="-10800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44793D-BFFC-F828-E2AD-D370749E7E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18956" y="1378800"/>
            <a:ext cx="1803885" cy="3237355"/>
          </a:xfrm>
          <a:prstGeom prst="roundRect">
            <a:avLst>
              <a:gd name="adj" fmla="val 2625"/>
            </a:avLst>
          </a:prstGeom>
          <a:solidFill>
            <a:schemeClr val="bg1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D9BE035-F1AB-5751-AA43-29B622F893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4302779" y="1990800"/>
            <a:ext cx="1611918" cy="684216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200"/>
              </a:lnSpc>
              <a:spcAft>
                <a:spcPts val="0"/>
              </a:spcAft>
              <a:buNone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3DE96B9B-4AD3-7084-1BBA-23F37D96A8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/>
          </p:nvPr>
        </p:nvSpPr>
        <p:spPr>
          <a:xfrm>
            <a:off x="4296011" y="3175200"/>
            <a:ext cx="1611918" cy="1348900"/>
          </a:xfr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108000" indent="-10800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4C8B2D8-1EC1-B261-95ED-D4E575B372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54970" y="1378800"/>
            <a:ext cx="1803885" cy="3237355"/>
          </a:xfrm>
          <a:prstGeom prst="roundRect">
            <a:avLst>
              <a:gd name="adj" fmla="val 2625"/>
            </a:avLst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D0C9A469-D52C-4670-504C-FC7806A340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/>
          </p:nvPr>
        </p:nvSpPr>
        <p:spPr>
          <a:xfrm>
            <a:off x="6338793" y="1990800"/>
            <a:ext cx="1611918" cy="684216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200"/>
              </a:lnSpc>
              <a:spcAft>
                <a:spcPts val="0"/>
              </a:spcAft>
              <a:buNone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54773398-57D2-FC8F-C96D-CC057610AC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/>
          </p:nvPr>
        </p:nvSpPr>
        <p:spPr>
          <a:xfrm>
            <a:off x="6332025" y="3175200"/>
            <a:ext cx="1611918" cy="1348900"/>
          </a:xfr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108000" indent="-10800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305F163-4863-7A5B-00B6-E0AB74372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290108" y="1378800"/>
            <a:ext cx="1803885" cy="3237355"/>
          </a:xfrm>
          <a:prstGeom prst="roundRect">
            <a:avLst>
              <a:gd name="adj" fmla="val 2625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9BA30A6E-B9E1-4F5F-8A7B-C00CE34428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/>
          </p:nvPr>
        </p:nvSpPr>
        <p:spPr>
          <a:xfrm>
            <a:off x="8373931" y="1990800"/>
            <a:ext cx="1611918" cy="684216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200"/>
              </a:lnSpc>
              <a:spcAft>
                <a:spcPts val="0"/>
              </a:spcAft>
              <a:buNone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146D6D30-AFF0-5F84-0B38-32ECC647D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/>
          </p:nvPr>
        </p:nvSpPr>
        <p:spPr>
          <a:xfrm>
            <a:off x="8367163" y="3175200"/>
            <a:ext cx="1611918" cy="1348900"/>
          </a:xfr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108000" indent="-10800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1ED27DA-8546-2DD4-D4B3-2E90719CC0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242915" y="1378800"/>
            <a:ext cx="1803885" cy="3237355"/>
          </a:xfrm>
          <a:prstGeom prst="roundRect">
            <a:avLst>
              <a:gd name="adj" fmla="val 2625"/>
            </a:avLst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8696FB6B-D475-FDD2-614C-2CF3A8D17F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 hasCustomPrompt="1"/>
          </p:nvPr>
        </p:nvSpPr>
        <p:spPr>
          <a:xfrm>
            <a:off x="10313592" y="1609200"/>
            <a:ext cx="1625065" cy="382503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Font typeface="Arial" panose="020B0604020202020204" pitchFamily="34" charset="0"/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1400"/>
              </a:lnSpc>
              <a:buNone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94EF4FAF-FACF-D6E3-46D5-17373EAA84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/>
          </p:nvPr>
        </p:nvSpPr>
        <p:spPr>
          <a:xfrm>
            <a:off x="10319970" y="1990800"/>
            <a:ext cx="1611918" cy="2516021"/>
          </a:xfr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108000" indent="-10800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92F848C-7EE1-3D32-F684-E882E8ABB1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5801" y="2764464"/>
            <a:ext cx="10238188" cy="317045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29000">
                <a:schemeClr val="accent4"/>
              </a:gs>
              <a:gs pos="66000">
                <a:schemeClr val="accent3"/>
              </a:gs>
              <a:gs pos="50000">
                <a:schemeClr val="accent5"/>
              </a:gs>
              <a:gs pos="89000">
                <a:srgbClr val="E7491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97989C3-98B8-339F-0A36-E0687F8F32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075" y="2822400"/>
            <a:ext cx="192024" cy="19202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C3D360D-DF45-CC08-A4C9-3C85CC78BA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954" y="2822400"/>
            <a:ext cx="192024" cy="19202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74EEE54-C223-960C-EC21-C577CCFB56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282" y="2822400"/>
            <a:ext cx="192024" cy="19202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BB97787-133B-B756-F4D6-3E432F35F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315" y="2822400"/>
            <a:ext cx="192024" cy="192024"/>
          </a:xfrm>
          <a:prstGeom prst="rect">
            <a:avLst/>
          </a:prstGeom>
        </p:spPr>
      </p:pic>
      <p:pic>
        <p:nvPicPr>
          <p:cNvPr id="86" name="Picture 85" descr="A blue circle with white stripes&#10;&#10;AI-generated content may be incorrect.">
            <a:extLst>
              <a:ext uri="{FF2B5EF4-FFF2-40B4-BE49-F238E27FC236}">
                <a16:creationId xmlns:a16="http://schemas.microsoft.com/office/drawing/2014/main" id="{62081B02-4783-24AE-9AE9-0F09C085BC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816" y="2729840"/>
            <a:ext cx="342901" cy="342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8AD0F-319F-12EF-A734-38BA28F664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200" y="1584000"/>
            <a:ext cx="1499619" cy="224028"/>
          </a:xfrm>
          <a:prstGeom prst="rect">
            <a:avLst/>
          </a:prstGeom>
        </p:spPr>
      </p:pic>
      <p:pic>
        <p:nvPicPr>
          <p:cNvPr id="12" name="Picture 1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513A295-8F9C-1C46-4B3F-59E087FF8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800" y="1584000"/>
            <a:ext cx="1289307" cy="228600"/>
          </a:xfrm>
          <a:prstGeom prst="rect">
            <a:avLst/>
          </a:prstGeom>
        </p:spPr>
      </p:pic>
      <p:pic>
        <p:nvPicPr>
          <p:cNvPr id="15" name="Picture 14" descr="A blue letters on a black background&#10;&#10;AI-generated content may be incorrect.">
            <a:extLst>
              <a:ext uri="{FF2B5EF4-FFF2-40B4-BE49-F238E27FC236}">
                <a16:creationId xmlns:a16="http://schemas.microsoft.com/office/drawing/2014/main" id="{9193E50A-DC54-4CCA-B956-C7E3F5AC9A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00" y="1584000"/>
            <a:ext cx="923546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D07CE3-3B0F-D981-EF64-482F839E1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584000"/>
            <a:ext cx="1335027" cy="224028"/>
          </a:xfrm>
          <a:prstGeom prst="rect">
            <a:avLst/>
          </a:prstGeom>
        </p:spPr>
      </p:pic>
      <p:pic>
        <p:nvPicPr>
          <p:cNvPr id="44" name="Picture 4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4CE824E-E69B-3B84-34D8-D39235DB3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1584000"/>
            <a:ext cx="1083566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4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8EBE2-D014-ED55-884B-74D5D79336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B2C547B1-1073-B533-D175-28C73FF869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525600" y="0"/>
            <a:ext cx="4377600" cy="6858000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254000" dist="12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180000" rtlCol="0" anchor="t"/>
          <a:lstStyle/>
          <a:p>
            <a:pPr algn="l"/>
            <a:r>
              <a:rPr lang="en-GB" sz="2000" b="1" dirty="0">
                <a:solidFill>
                  <a:schemeClr val="tx2"/>
                </a:solidFill>
                <a:latin typeface="+mj-lt"/>
              </a:rPr>
              <a:t>Blank Slide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This slide is available for you to create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new slides using elements from the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existing slides in this template and/or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in certain situations, enabling  you to confidently adapt your layout to help maintain consistency throughout </a:t>
            </a:r>
          </a:p>
          <a:p>
            <a:pPr algn="l"/>
            <a:r>
              <a:rPr lang="en-GB" sz="1600" dirty="0">
                <a:solidFill>
                  <a:schemeClr val="tx2"/>
                </a:solidFill>
              </a:rPr>
              <a:t>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31137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xt Boxes with Images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E11978B-5BB0-82B8-5832-4C56F5630B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941650" y="2504003"/>
            <a:ext cx="3170750" cy="1882597"/>
          </a:xfrm>
        </p:spPr>
        <p:txBody>
          <a:bodyPr/>
          <a:lstStyle>
            <a:lvl1pPr marL="0" indent="0" algn="l">
              <a:lnSpc>
                <a:spcPts val="192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 descr="A black and white symbol&#10;&#10;AI-generated content may be incorrect.">
            <a:extLst>
              <a:ext uri="{FF2B5EF4-FFF2-40B4-BE49-F238E27FC236}">
                <a16:creationId xmlns:a16="http://schemas.microsoft.com/office/drawing/2014/main" id="{98358F68-1614-48FB-7369-425B80301A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32" y="1661358"/>
            <a:ext cx="432000" cy="313807"/>
          </a:xfrm>
          <a:prstGeom prst="rect">
            <a:avLst/>
          </a:prstGeom>
        </p:spPr>
      </p:pic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9BE643-00EC-120D-BFDF-090558E9BD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1915633" y="4737600"/>
            <a:ext cx="2196767" cy="883841"/>
          </a:xfrm>
        </p:spPr>
        <p:txBody>
          <a:bodyPr/>
          <a:lstStyle>
            <a:lvl1pPr marL="0" indent="0" algn="l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37E57E87-9CFD-0AE3-E3F0-5C3E8F51F5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9"/>
          </p:nvPr>
        </p:nvSpPr>
        <p:spPr>
          <a:xfrm>
            <a:off x="965338" y="4525200"/>
            <a:ext cx="801342" cy="805069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tx2"/>
                </a:gs>
                <a:gs pos="85000">
                  <a:schemeClr val="accent1"/>
                </a:gs>
              </a:gsLst>
              <a:lin ang="10800000" scaled="1"/>
              <a:tileRect/>
            </a:gradFill>
          </a:ln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FA1E384-185C-03D5-1F22-D0681A66B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4522138" y="2504003"/>
            <a:ext cx="3147062" cy="1875245"/>
          </a:xfrm>
        </p:spPr>
        <p:txBody>
          <a:bodyPr/>
          <a:lstStyle>
            <a:lvl1pPr marL="0" indent="0" algn="l">
              <a:lnSpc>
                <a:spcPts val="192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CD226A6-2CF3-C2C1-03C9-23B99EA86A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5472433" y="4737600"/>
            <a:ext cx="2196767" cy="883841"/>
          </a:xfrm>
        </p:spPr>
        <p:txBody>
          <a:bodyPr/>
          <a:lstStyle>
            <a:lvl1pPr marL="0" indent="0" algn="l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ECD832BF-7580-AEFE-7E2A-598F7740DA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4522138" y="4525200"/>
            <a:ext cx="801342" cy="805069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tx2"/>
                </a:gs>
                <a:gs pos="85000">
                  <a:schemeClr val="accent1"/>
                </a:gs>
              </a:gsLst>
              <a:lin ang="10800000" scaled="1"/>
              <a:tileRect/>
            </a:gradFill>
          </a:ln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16661961-5505-0052-D4BF-4BE9A6D45F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8115436" y="2504003"/>
            <a:ext cx="3146400" cy="1882597"/>
          </a:xfrm>
        </p:spPr>
        <p:txBody>
          <a:bodyPr/>
          <a:lstStyle>
            <a:lvl1pPr marL="0" indent="0" algn="l">
              <a:lnSpc>
                <a:spcPts val="192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9B5E752-A54D-E671-3A00-EA9B340124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9065069" y="4737600"/>
            <a:ext cx="2196767" cy="883841"/>
          </a:xfrm>
        </p:spPr>
        <p:txBody>
          <a:bodyPr/>
          <a:lstStyle>
            <a:lvl1pPr marL="0" indent="0" algn="l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BBB7AF46-46D2-3665-91B9-331D0DAD61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5"/>
          </p:nvPr>
        </p:nvSpPr>
        <p:spPr>
          <a:xfrm>
            <a:off x="8114774" y="4525200"/>
            <a:ext cx="801342" cy="805069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tx2"/>
                </a:gs>
                <a:gs pos="85000">
                  <a:schemeClr val="accent1"/>
                </a:gs>
              </a:gsLst>
              <a:lin ang="10800000" scaled="1"/>
              <a:tileRect/>
            </a:gradFill>
          </a:ln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2A3E9E3-AFD7-1061-0C57-5D27DDE93C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015" r="-4015"/>
          <a:stretch/>
        </p:blipFill>
        <p:spPr>
          <a:xfrm>
            <a:off x="11150444" y="5590589"/>
            <a:ext cx="630767" cy="5838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A350B0-2864-FD13-84BB-245B2A43D8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5251" b="-5251"/>
          <a:stretch/>
        </p:blipFill>
        <p:spPr>
          <a:xfrm rot="5400000">
            <a:off x="393616" y="5481747"/>
            <a:ext cx="630767" cy="697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39B3D-A251-605D-07A3-F7303B815C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604261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with Imag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buNone/>
              <a:defRPr sz="2600" b="0">
                <a:solidFill>
                  <a:schemeClr val="tx2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E11978B-5BB0-82B8-5832-4C56F5630B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941650" y="2504003"/>
            <a:ext cx="3170750" cy="1882597"/>
          </a:xfrm>
        </p:spPr>
        <p:txBody>
          <a:bodyPr/>
          <a:lstStyle>
            <a:lvl1pPr marL="0" indent="0" algn="l">
              <a:lnSpc>
                <a:spcPts val="192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358F68-1614-48FB-7369-425B80301A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32" y="1662261"/>
            <a:ext cx="432000" cy="312000"/>
          </a:xfrm>
          <a:prstGeom prst="rect">
            <a:avLst/>
          </a:prstGeom>
        </p:spPr>
      </p:pic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9BE643-00EC-120D-BFDF-090558E9BD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1915633" y="4737600"/>
            <a:ext cx="2196767" cy="883841"/>
          </a:xfrm>
        </p:spPr>
        <p:txBody>
          <a:bodyPr/>
          <a:lstStyle>
            <a:lvl1pPr marL="0" indent="0" algn="l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37E57E87-9CFD-0AE3-E3F0-5C3E8F51F5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9"/>
          </p:nvPr>
        </p:nvSpPr>
        <p:spPr>
          <a:xfrm>
            <a:off x="965338" y="4525200"/>
            <a:ext cx="801342" cy="805069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tx2"/>
                </a:gs>
                <a:gs pos="85000">
                  <a:schemeClr val="accent1"/>
                </a:gs>
              </a:gsLst>
              <a:lin ang="10800000" scaled="1"/>
              <a:tileRect/>
            </a:gradFill>
          </a:ln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FA1E384-185C-03D5-1F22-D0681A66B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4522138" y="2504003"/>
            <a:ext cx="3147062" cy="1875245"/>
          </a:xfrm>
        </p:spPr>
        <p:txBody>
          <a:bodyPr/>
          <a:lstStyle>
            <a:lvl1pPr marL="0" indent="0" algn="l">
              <a:lnSpc>
                <a:spcPts val="192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CD226A6-2CF3-C2C1-03C9-23B99EA86A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5472433" y="4737600"/>
            <a:ext cx="2196767" cy="883841"/>
          </a:xfrm>
        </p:spPr>
        <p:txBody>
          <a:bodyPr/>
          <a:lstStyle>
            <a:lvl1pPr marL="0" indent="0" algn="l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ECD832BF-7580-AEFE-7E2A-598F7740DA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4522138" y="4525200"/>
            <a:ext cx="801342" cy="805069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tx2"/>
                </a:gs>
                <a:gs pos="85000">
                  <a:schemeClr val="accent1"/>
                </a:gs>
              </a:gsLst>
              <a:lin ang="10800000" scaled="1"/>
              <a:tileRect/>
            </a:gradFill>
          </a:ln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16661961-5505-0052-D4BF-4BE9A6D45F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8115436" y="2504003"/>
            <a:ext cx="3146400" cy="1882597"/>
          </a:xfrm>
        </p:spPr>
        <p:txBody>
          <a:bodyPr/>
          <a:lstStyle>
            <a:lvl1pPr marL="0" indent="0" algn="l">
              <a:lnSpc>
                <a:spcPts val="192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9B5E752-A54D-E671-3A00-EA9B340124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9065069" y="4737600"/>
            <a:ext cx="2196767" cy="883841"/>
          </a:xfrm>
        </p:spPr>
        <p:txBody>
          <a:bodyPr/>
          <a:lstStyle>
            <a:lvl1pPr marL="0" indent="0" algn="l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BBB7AF46-46D2-3665-91B9-331D0DAD61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5"/>
          </p:nvPr>
        </p:nvSpPr>
        <p:spPr>
          <a:xfrm>
            <a:off x="8114774" y="4525200"/>
            <a:ext cx="801342" cy="805069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tx2"/>
                </a:gs>
                <a:gs pos="85000">
                  <a:schemeClr val="accent1"/>
                </a:gs>
              </a:gsLst>
              <a:lin ang="10800000" scaled="1"/>
              <a:tileRect/>
            </a:gradFill>
          </a:ln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2A3E9E3-AFD7-1061-0C57-5D27DDE93C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4015" r="-4015"/>
          <a:stretch/>
        </p:blipFill>
        <p:spPr>
          <a:xfrm>
            <a:off x="11150444" y="5590589"/>
            <a:ext cx="630767" cy="5838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A350B0-2864-FD13-84BB-245B2A43D8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5251" b="-5251"/>
          <a:stretch/>
        </p:blipFill>
        <p:spPr>
          <a:xfrm rot="5400000">
            <a:off x="393616" y="5481747"/>
            <a:ext cx="630767" cy="697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39B3D-A251-605D-07A3-F7303B815C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2177672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Opt 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84EFC0-7824-61EB-6CD0-E1F103F0B5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7" r="-78"/>
          <a:stretch/>
        </p:blipFill>
        <p:spPr>
          <a:xfrm>
            <a:off x="5280564" y="1903643"/>
            <a:ext cx="6911436" cy="495435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64111" y="1982407"/>
            <a:ext cx="4240799" cy="1299599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7200" b="1" spc="-50" baseline="0">
                <a:solidFill>
                  <a:schemeClr val="bg1"/>
                </a:solidFill>
              </a:defRPr>
            </a:lvl1pPr>
            <a:lvl2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Thank you 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7A4C075-C136-5F4C-BAD9-CDF4D756E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864111" y="3514864"/>
            <a:ext cx="4274289" cy="2308136"/>
          </a:xfrm>
        </p:spPr>
        <p:txBody>
          <a:bodyPr/>
          <a:lstStyle>
            <a:lvl1pPr marL="0" indent="0" algn="l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192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023A6ED-73A4-1932-777A-48F3D22DC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916801" y="1103401"/>
            <a:ext cx="4787998" cy="5754170"/>
          </a:xfr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87AC9-0910-C0BF-9DD1-701A73F4DE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E534FC-7B4F-0F7E-5344-1FC23BBAAA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6F26-4D79-C859-EEDF-E86CB2508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B70212-0341-2DCD-B46C-A9A51DFDB1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5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1505" y="2210305"/>
            <a:ext cx="7920000" cy="3681096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42451707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 with Flywheel - Gradiient Opt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EF8CF3C-4A00-9BDF-37E5-B5B8F4F47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261213" y="0"/>
            <a:ext cx="6930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4176000" cy="691190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78C925-9FD1-F7DE-8D92-F690B6CF2B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18799" y="1035646"/>
            <a:ext cx="4176000" cy="3666193"/>
          </a:xfrm>
        </p:spPr>
        <p:txBody>
          <a:bodyPr/>
          <a:lstStyle>
            <a:lvl1pPr>
              <a:lnSpc>
                <a:spcPts val="3020"/>
              </a:lnSpc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6DD46-1F56-FDD4-2CF8-0A154CB84E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© 2025 TM Forum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3EA74E-BF7A-C3B1-B9B9-3147021A5EB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791200" y="502200"/>
            <a:ext cx="5853600" cy="5853600"/>
            <a:chOff x="398521" y="510460"/>
            <a:chExt cx="5853600" cy="5853600"/>
          </a:xfrm>
        </p:grpSpPr>
        <p:pic>
          <p:nvPicPr>
            <p:cNvPr id="9" name="Picture 8" descr="A circular diagram of a company&#10;&#10;AI-generated content may be incorrect.">
              <a:extLst>
                <a:ext uri="{FF2B5EF4-FFF2-40B4-BE49-F238E27FC236}">
                  <a16:creationId xmlns:a16="http://schemas.microsoft.com/office/drawing/2014/main" id="{56982B6A-3881-9C1E-FAAF-124FB1CDA95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521" y="510460"/>
              <a:ext cx="5853600" cy="5853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2A8A6E-52FF-EE6D-110E-EAD84C24BE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1530" y="1543560"/>
              <a:ext cx="162758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075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Calibri"/>
                </a:rPr>
                <a:t>Horizon scanning and industry analysis identifies new challenges and opportunities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1C4F34-F07D-08A0-9F8E-99529CF357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62438" y="2795733"/>
              <a:ext cx="162758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075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Calibri"/>
                </a:rPr>
                <a:t>Members ideate and experiment with solutions to these challenges and opportunities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39B574-A37E-29B1-EB4E-76CC67C8C4D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8200" y="2787680"/>
              <a:ext cx="1627582" cy="751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75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Calibri"/>
                </a:rPr>
                <a:t>Industry-wide adoption of ODA brings benefits of standardization</a:t>
              </a:r>
            </a:p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75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Calibri"/>
                </a:rPr>
                <a:t>and interoperability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273C34-EAB6-14C7-E2A0-90974C96C2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4000" y="4694533"/>
              <a:ext cx="1627582" cy="751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075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Calibri"/>
                </a:rPr>
                <a:t>Member companies uplift their people’s capabilities in ODA and its application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4614DA-BA09-9FC5-FB7B-E8BC56613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55887" y="4694533"/>
              <a:ext cx="1627582" cy="751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075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Calibri"/>
                </a:rPr>
                <a:t>Members collaborate to patternize solutions and add to ODA knowledge and practical toolkits</a:t>
              </a:r>
            </a:p>
          </p:txBody>
        </p:sp>
        <p:pic>
          <p:nvPicPr>
            <p:cNvPr id="18" name="Picture 17" descr="A red and black logo&#10;&#10;AI-generated content may be incorrect.">
              <a:extLst>
                <a:ext uri="{FF2B5EF4-FFF2-40B4-BE49-F238E27FC236}">
                  <a16:creationId xmlns:a16="http://schemas.microsoft.com/office/drawing/2014/main" id="{AE4C1399-E405-1AEA-AFA4-3AF12067A53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428" y="3282420"/>
              <a:ext cx="1477786" cy="309680"/>
            </a:xfrm>
            <a:prstGeom prst="rect">
              <a:avLst/>
            </a:prstGeom>
          </p:spPr>
        </p:pic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6ABAC5A-3E3A-BBE2-A016-FA35444E45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4"/>
          </p:nvPr>
        </p:nvSpPr>
        <p:spPr>
          <a:xfrm>
            <a:off x="395338" y="5152196"/>
            <a:ext cx="4176000" cy="1224000"/>
          </a:xfrm>
        </p:spPr>
        <p:txBody>
          <a:bodyPr/>
          <a:lstStyle>
            <a:lvl1pPr>
              <a:lnSpc>
                <a:spcPts val="3020"/>
              </a:lnSpc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102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p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A37CED-8C4B-597C-3094-D3EB3EC78FDD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42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8C43-B78A-8B8F-387B-66B238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2286000"/>
            <a:ext cx="7318801" cy="353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9290-58BB-9865-B269-6CCBF0B08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28E-8AFC-8EF6-8786-AD9F0ADE69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A9DED-5BBB-EDBA-B606-2F78ABA4B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E2289-9AB1-DE08-36C0-7CFA759DAC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2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A red squares on a black background&#10;&#10;AI-generated content may be incorrect.">
            <a:extLst>
              <a:ext uri="{FF2B5EF4-FFF2-40B4-BE49-F238E27FC236}">
                <a16:creationId xmlns:a16="http://schemas.microsoft.com/office/drawing/2014/main" id="{486A7662-5A3B-C356-AB5D-BCB27642323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0001" y="0"/>
            <a:ext cx="1842000" cy="217409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B62A6CF-2252-6725-E31C-8875917387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5600" y="3839712"/>
            <a:ext cx="2667600" cy="1572887"/>
          </a:xfrm>
        </p:spPr>
        <p:txBody>
          <a:bodyPr/>
          <a:lstStyle>
            <a:lvl1pPr>
              <a:lnSpc>
                <a:spcPts val="2100"/>
              </a:lnSpc>
              <a:defRPr sz="16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2100"/>
              </a:lnSpc>
              <a:buNone/>
              <a:defRPr sz="1600" b="0">
                <a:solidFill>
                  <a:schemeClr val="tx2"/>
                </a:solidFill>
                <a:latin typeface="Aptos Light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071F14B0-3F95-A77F-3C81-1A31A0CA817E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56218" y="3497622"/>
            <a:ext cx="900000" cy="90000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6CD9DD41-D2BD-0B41-92CE-76963284DC76}"/>
              </a:ext>
            </a:extLst>
          </p:cNvPr>
          <p:cNvPicPr/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885042" y="4797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1505" y="2210305"/>
            <a:ext cx="7920000" cy="3681096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379746274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1505" y="2210305"/>
            <a:ext cx="7920000" cy="3681096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47051420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1505" y="2210305"/>
            <a:ext cx="7920000" cy="3681096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7398037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1CAD9-06E6-EC40-2506-C1DBE5DE6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1505" y="2210305"/>
            <a:ext cx="7920000" cy="3681096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2pPr>
            <a:lvl3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3pPr>
            <a:lvl4pPr marL="0" indent="0">
              <a:lnSpc>
                <a:spcPts val="4800"/>
              </a:lnSpc>
              <a:buNone/>
              <a:defRPr sz="4800">
                <a:solidFill>
                  <a:schemeClr val="accent1"/>
                </a:solidFill>
              </a:defRPr>
            </a:lvl4pPr>
            <a:lvl5pPr marL="0" indent="0">
              <a:lnSpc>
                <a:spcPts val="4800"/>
              </a:lnSpc>
              <a:buFont typeface="Arial" panose="020B0604020202020204" pitchFamily="34" charset="0"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CD0332-B8E4-906B-9781-DEA547FA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 dirty="0"/>
              <a:t>Month DD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5C5627-92CB-7F15-2339-E63CEA77E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C345F1-AB65-1295-AFDA-3A6A80AC8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3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949DA-512A-24A5-5537-21B9C47E18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10504466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8C72A8-9EBA-AAE2-EF10-9884B92F8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" b="299"/>
          <a:stretch/>
        </p:blipFill>
        <p:spPr>
          <a:xfrm>
            <a:off x="0" y="6403538"/>
            <a:ext cx="12192000" cy="4544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EAC07-BE10-A26A-3FC4-BD174ACF9E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18800" y="282601"/>
            <a:ext cx="9234000" cy="1187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1D4D7-86E3-F576-0712-267D640A8F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418800" y="1598474"/>
            <a:ext cx="9234000" cy="45784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3A29-3A62-06D4-220F-31DE73F6BB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8148000" y="6538913"/>
            <a:ext cx="2394000" cy="1900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FEE1-D228-F989-0DB6-0474BF47AC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3322655" y="6534778"/>
            <a:ext cx="4414946" cy="241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31DC-D737-DCC5-DB49-BF5555986C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020800" y="6531429"/>
            <a:ext cx="764242" cy="1900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D8F28C-E404-44CF-9F42-4614D03DA8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26ABD-D0FC-63A7-1FA1-DE8977616D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8036" y="6538912"/>
            <a:ext cx="1964364" cy="237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© 2025 TM Forum</a:t>
            </a:r>
          </a:p>
        </p:txBody>
      </p:sp>
    </p:spTree>
    <p:extLst>
      <p:ext uri="{BB962C8B-B14F-4D97-AF65-F5344CB8AC3E}">
        <p14:creationId xmlns:p14="http://schemas.microsoft.com/office/powerpoint/2010/main" val="38591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9" r:id="rId3"/>
    <p:sldLayoutId id="2147483662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7" r:id="rId23"/>
    <p:sldLayoutId id="2147483708" r:id="rId24"/>
    <p:sldLayoutId id="2147483709" r:id="rId25"/>
    <p:sldLayoutId id="2147483705" r:id="rId26"/>
    <p:sldLayoutId id="2147483706" r:id="rId27"/>
    <p:sldLayoutId id="2147483650" r:id="rId28"/>
    <p:sldLayoutId id="2147483651" r:id="rId29"/>
    <p:sldLayoutId id="2147483654" r:id="rId30"/>
    <p:sldLayoutId id="2147483655" r:id="rId31"/>
    <p:sldLayoutId id="2147483656" r:id="rId32"/>
    <p:sldLayoutId id="2147483658" r:id="rId33"/>
    <p:sldLayoutId id="2147483680" r:id="rId34"/>
    <p:sldLayoutId id="2147483681" r:id="rId35"/>
    <p:sldLayoutId id="2147483682" r:id="rId36"/>
    <p:sldLayoutId id="2147483657" r:id="rId37"/>
    <p:sldLayoutId id="2147483666" r:id="rId38"/>
    <p:sldLayoutId id="2147483675" r:id="rId39"/>
    <p:sldLayoutId id="2147483667" r:id="rId40"/>
    <p:sldLayoutId id="2147483668" r:id="rId41"/>
    <p:sldLayoutId id="2147483669" r:id="rId42"/>
    <p:sldLayoutId id="2147483670" r:id="rId43"/>
    <p:sldLayoutId id="2147483694" r:id="rId44"/>
    <p:sldLayoutId id="2147483695" r:id="rId45"/>
    <p:sldLayoutId id="2147483678" r:id="rId46"/>
    <p:sldLayoutId id="2147483674" r:id="rId47"/>
    <p:sldLayoutId id="2147483710" r:id="rId48"/>
    <p:sldLayoutId id="2147483676" r:id="rId49"/>
    <p:sldLayoutId id="2147483696" r:id="rId50"/>
    <p:sldLayoutId id="2147483697" r:id="rId51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920"/>
        </a:lnSpc>
        <a:spcBef>
          <a:spcPts val="0"/>
        </a:spcBef>
        <a:buClr>
          <a:schemeClr val="accent6"/>
        </a:buClr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5900" algn="l" defTabSz="914400" rtl="0" eaLnBrk="1" latinLnBrk="0" hangingPunct="1">
        <a:lnSpc>
          <a:spcPts val="192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15900" algn="l" defTabSz="914400" rtl="0" eaLnBrk="1" latinLnBrk="0" hangingPunct="1">
        <a:lnSpc>
          <a:spcPts val="192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16000" indent="-215900" algn="l" defTabSz="914400" rtl="0" eaLnBrk="1" latinLnBrk="0" hangingPunct="1">
        <a:lnSpc>
          <a:spcPts val="1920"/>
        </a:lnSpc>
        <a:spcBef>
          <a:spcPts val="0"/>
        </a:spcBef>
        <a:buClr>
          <a:schemeClr val="accent1"/>
        </a:buClr>
        <a:buFont typeface="+mj-lt"/>
        <a:buAutoNum type="arabi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svg"/><Relationship Id="rId18" Type="http://schemas.openxmlformats.org/officeDocument/2006/relationships/image" Target="../media/image88.png"/><Relationship Id="rId3" Type="http://schemas.openxmlformats.org/officeDocument/2006/relationships/image" Target="../media/image73.svg"/><Relationship Id="rId21" Type="http://schemas.openxmlformats.org/officeDocument/2006/relationships/image" Target="../media/image91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5" Type="http://schemas.openxmlformats.org/officeDocument/2006/relationships/image" Target="../media/image95.sv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24" Type="http://schemas.openxmlformats.org/officeDocument/2006/relationships/image" Target="../media/image94.png"/><Relationship Id="rId5" Type="http://schemas.openxmlformats.org/officeDocument/2006/relationships/image" Target="../media/image75.svg"/><Relationship Id="rId15" Type="http://schemas.openxmlformats.org/officeDocument/2006/relationships/image" Target="../media/image85.svg"/><Relationship Id="rId23" Type="http://schemas.openxmlformats.org/officeDocument/2006/relationships/image" Target="../media/image93.svg"/><Relationship Id="rId10" Type="http://schemas.openxmlformats.org/officeDocument/2006/relationships/image" Target="../media/image80.png"/><Relationship Id="rId19" Type="http://schemas.openxmlformats.org/officeDocument/2006/relationships/image" Target="../media/image89.svg"/><Relationship Id="rId4" Type="http://schemas.openxmlformats.org/officeDocument/2006/relationships/image" Target="../media/image74.png"/><Relationship Id="rId9" Type="http://schemas.openxmlformats.org/officeDocument/2006/relationships/image" Target="../media/image79.sv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sv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9" Type="http://schemas.openxmlformats.org/officeDocument/2006/relationships/image" Target="../media/image131.svg"/><Relationship Id="rId21" Type="http://schemas.openxmlformats.org/officeDocument/2006/relationships/image" Target="../media/image113.svg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47" Type="http://schemas.openxmlformats.org/officeDocument/2006/relationships/image" Target="../media/image139.svg"/><Relationship Id="rId50" Type="http://schemas.openxmlformats.org/officeDocument/2006/relationships/image" Target="../media/image142.png"/><Relationship Id="rId7" Type="http://schemas.openxmlformats.org/officeDocument/2006/relationships/image" Target="../media/image67.svg"/><Relationship Id="rId2" Type="http://schemas.openxmlformats.org/officeDocument/2006/relationships/image" Target="../media/image96.png"/><Relationship Id="rId16" Type="http://schemas.openxmlformats.org/officeDocument/2006/relationships/image" Target="../media/image108.png"/><Relationship Id="rId29" Type="http://schemas.openxmlformats.org/officeDocument/2006/relationships/image" Target="../media/image121.svg"/><Relationship Id="rId11" Type="http://schemas.openxmlformats.org/officeDocument/2006/relationships/image" Target="../media/image103.sv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37" Type="http://schemas.openxmlformats.org/officeDocument/2006/relationships/image" Target="../media/image129.svg"/><Relationship Id="rId40" Type="http://schemas.openxmlformats.org/officeDocument/2006/relationships/image" Target="../media/image132.png"/><Relationship Id="rId45" Type="http://schemas.openxmlformats.org/officeDocument/2006/relationships/image" Target="../media/image137.svg"/><Relationship Id="rId53" Type="http://schemas.openxmlformats.org/officeDocument/2006/relationships/image" Target="../media/image145.svg"/><Relationship Id="rId5" Type="http://schemas.openxmlformats.org/officeDocument/2006/relationships/image" Target="../media/image99.svg"/><Relationship Id="rId10" Type="http://schemas.openxmlformats.org/officeDocument/2006/relationships/image" Target="../media/image102.png"/><Relationship Id="rId19" Type="http://schemas.openxmlformats.org/officeDocument/2006/relationships/image" Target="../media/image111.svg"/><Relationship Id="rId31" Type="http://schemas.openxmlformats.org/officeDocument/2006/relationships/image" Target="../media/image123.svg"/><Relationship Id="rId44" Type="http://schemas.openxmlformats.org/officeDocument/2006/relationships/image" Target="../media/image136.png"/><Relationship Id="rId52" Type="http://schemas.openxmlformats.org/officeDocument/2006/relationships/image" Target="../media/image144.png"/><Relationship Id="rId4" Type="http://schemas.openxmlformats.org/officeDocument/2006/relationships/image" Target="../media/image98.png"/><Relationship Id="rId9" Type="http://schemas.openxmlformats.org/officeDocument/2006/relationships/image" Target="../media/image101.sv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svg"/><Relationship Id="rId30" Type="http://schemas.openxmlformats.org/officeDocument/2006/relationships/image" Target="../media/image122.png"/><Relationship Id="rId35" Type="http://schemas.openxmlformats.org/officeDocument/2006/relationships/image" Target="../media/image127.svg"/><Relationship Id="rId43" Type="http://schemas.openxmlformats.org/officeDocument/2006/relationships/image" Target="../media/image135.svg"/><Relationship Id="rId48" Type="http://schemas.openxmlformats.org/officeDocument/2006/relationships/image" Target="../media/image140.png"/><Relationship Id="rId8" Type="http://schemas.openxmlformats.org/officeDocument/2006/relationships/image" Target="../media/image100.png"/><Relationship Id="rId51" Type="http://schemas.openxmlformats.org/officeDocument/2006/relationships/image" Target="../media/image143.svg"/><Relationship Id="rId3" Type="http://schemas.openxmlformats.org/officeDocument/2006/relationships/image" Target="../media/image97.svg"/><Relationship Id="rId12" Type="http://schemas.openxmlformats.org/officeDocument/2006/relationships/image" Target="../media/image104.png"/><Relationship Id="rId17" Type="http://schemas.openxmlformats.org/officeDocument/2006/relationships/image" Target="../media/image109.svg"/><Relationship Id="rId25" Type="http://schemas.openxmlformats.org/officeDocument/2006/relationships/image" Target="../media/image117.svg"/><Relationship Id="rId33" Type="http://schemas.openxmlformats.org/officeDocument/2006/relationships/image" Target="../media/image125.sv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20" Type="http://schemas.openxmlformats.org/officeDocument/2006/relationships/image" Target="../media/image112.png"/><Relationship Id="rId41" Type="http://schemas.openxmlformats.org/officeDocument/2006/relationships/image" Target="../media/image133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15" Type="http://schemas.openxmlformats.org/officeDocument/2006/relationships/image" Target="../media/image107.svg"/><Relationship Id="rId23" Type="http://schemas.openxmlformats.org/officeDocument/2006/relationships/image" Target="../media/image115.svg"/><Relationship Id="rId28" Type="http://schemas.openxmlformats.org/officeDocument/2006/relationships/image" Target="../media/image120.png"/><Relationship Id="rId36" Type="http://schemas.openxmlformats.org/officeDocument/2006/relationships/image" Target="../media/image128.png"/><Relationship Id="rId49" Type="http://schemas.openxmlformats.org/officeDocument/2006/relationships/image" Target="../media/image141.sv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sv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9" Type="http://schemas.openxmlformats.org/officeDocument/2006/relationships/image" Target="../media/image183.svg"/><Relationship Id="rId21" Type="http://schemas.openxmlformats.org/officeDocument/2006/relationships/image" Target="../media/image165.svg"/><Relationship Id="rId34" Type="http://schemas.openxmlformats.org/officeDocument/2006/relationships/image" Target="../media/image178.png"/><Relationship Id="rId42" Type="http://schemas.openxmlformats.org/officeDocument/2006/relationships/image" Target="../media/image186.png"/><Relationship Id="rId47" Type="http://schemas.openxmlformats.org/officeDocument/2006/relationships/image" Target="../media/image191.svg"/><Relationship Id="rId50" Type="http://schemas.openxmlformats.org/officeDocument/2006/relationships/image" Target="../media/image194.png"/><Relationship Id="rId7" Type="http://schemas.openxmlformats.org/officeDocument/2006/relationships/image" Target="../media/image151.svg"/><Relationship Id="rId2" Type="http://schemas.openxmlformats.org/officeDocument/2006/relationships/image" Target="../media/image146.png"/><Relationship Id="rId16" Type="http://schemas.openxmlformats.org/officeDocument/2006/relationships/image" Target="../media/image160.png"/><Relationship Id="rId29" Type="http://schemas.openxmlformats.org/officeDocument/2006/relationships/image" Target="../media/image173.svg"/><Relationship Id="rId11" Type="http://schemas.openxmlformats.org/officeDocument/2006/relationships/image" Target="../media/image155.svg"/><Relationship Id="rId24" Type="http://schemas.openxmlformats.org/officeDocument/2006/relationships/image" Target="../media/image168.png"/><Relationship Id="rId32" Type="http://schemas.openxmlformats.org/officeDocument/2006/relationships/image" Target="../media/image176.png"/><Relationship Id="rId37" Type="http://schemas.openxmlformats.org/officeDocument/2006/relationships/image" Target="../media/image181.svg"/><Relationship Id="rId40" Type="http://schemas.openxmlformats.org/officeDocument/2006/relationships/image" Target="../media/image184.png"/><Relationship Id="rId45" Type="http://schemas.openxmlformats.org/officeDocument/2006/relationships/image" Target="../media/image189.svg"/><Relationship Id="rId53" Type="http://schemas.openxmlformats.org/officeDocument/2006/relationships/image" Target="../media/image197.svg"/><Relationship Id="rId5" Type="http://schemas.openxmlformats.org/officeDocument/2006/relationships/image" Target="../media/image149.svg"/><Relationship Id="rId10" Type="http://schemas.openxmlformats.org/officeDocument/2006/relationships/image" Target="../media/image154.png"/><Relationship Id="rId19" Type="http://schemas.openxmlformats.org/officeDocument/2006/relationships/image" Target="../media/image163.svg"/><Relationship Id="rId31" Type="http://schemas.openxmlformats.org/officeDocument/2006/relationships/image" Target="../media/image175.svg"/><Relationship Id="rId44" Type="http://schemas.openxmlformats.org/officeDocument/2006/relationships/image" Target="../media/image188.png"/><Relationship Id="rId52" Type="http://schemas.openxmlformats.org/officeDocument/2006/relationships/image" Target="../media/image196.png"/><Relationship Id="rId4" Type="http://schemas.openxmlformats.org/officeDocument/2006/relationships/image" Target="../media/image148.png"/><Relationship Id="rId9" Type="http://schemas.openxmlformats.org/officeDocument/2006/relationships/image" Target="../media/image153.sv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svg"/><Relationship Id="rId30" Type="http://schemas.openxmlformats.org/officeDocument/2006/relationships/image" Target="../media/image174.png"/><Relationship Id="rId35" Type="http://schemas.openxmlformats.org/officeDocument/2006/relationships/image" Target="../media/image179.svg"/><Relationship Id="rId43" Type="http://schemas.openxmlformats.org/officeDocument/2006/relationships/image" Target="../media/image187.svg"/><Relationship Id="rId48" Type="http://schemas.openxmlformats.org/officeDocument/2006/relationships/image" Target="../media/image192.png"/><Relationship Id="rId8" Type="http://schemas.openxmlformats.org/officeDocument/2006/relationships/image" Target="../media/image152.png"/><Relationship Id="rId51" Type="http://schemas.openxmlformats.org/officeDocument/2006/relationships/image" Target="../media/image195.svg"/><Relationship Id="rId3" Type="http://schemas.openxmlformats.org/officeDocument/2006/relationships/image" Target="../media/image147.svg"/><Relationship Id="rId12" Type="http://schemas.openxmlformats.org/officeDocument/2006/relationships/image" Target="../media/image156.png"/><Relationship Id="rId17" Type="http://schemas.openxmlformats.org/officeDocument/2006/relationships/image" Target="../media/image161.svg"/><Relationship Id="rId25" Type="http://schemas.openxmlformats.org/officeDocument/2006/relationships/image" Target="../media/image169.svg"/><Relationship Id="rId33" Type="http://schemas.openxmlformats.org/officeDocument/2006/relationships/image" Target="../media/image177.svg"/><Relationship Id="rId38" Type="http://schemas.openxmlformats.org/officeDocument/2006/relationships/image" Target="../media/image182.png"/><Relationship Id="rId46" Type="http://schemas.openxmlformats.org/officeDocument/2006/relationships/image" Target="../media/image190.png"/><Relationship Id="rId20" Type="http://schemas.openxmlformats.org/officeDocument/2006/relationships/image" Target="../media/image164.png"/><Relationship Id="rId41" Type="http://schemas.openxmlformats.org/officeDocument/2006/relationships/image" Target="../media/image185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0.png"/><Relationship Id="rId15" Type="http://schemas.openxmlformats.org/officeDocument/2006/relationships/image" Target="../media/image159.svg"/><Relationship Id="rId23" Type="http://schemas.openxmlformats.org/officeDocument/2006/relationships/image" Target="../media/image167.svg"/><Relationship Id="rId28" Type="http://schemas.openxmlformats.org/officeDocument/2006/relationships/image" Target="../media/image172.png"/><Relationship Id="rId36" Type="http://schemas.openxmlformats.org/officeDocument/2006/relationships/image" Target="../media/image180.png"/><Relationship Id="rId49" Type="http://schemas.openxmlformats.org/officeDocument/2006/relationships/image" Target="../media/image19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33F559-0C26-39A9-D0E3-66B086FC6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8000" y="2129400"/>
            <a:ext cx="6360688" cy="4377763"/>
          </a:xfrm>
        </p:spPr>
        <p:txBody>
          <a:bodyPr/>
          <a:lstStyle/>
          <a:p>
            <a:r>
              <a:rPr lang="en-GB" dirty="0"/>
              <a:t>TM Forum generic template</a:t>
            </a:r>
          </a:p>
          <a:p>
            <a:pPr lvl="1"/>
            <a:r>
              <a:rPr lang="en-GB" dirty="0"/>
              <a:t>PowerPoint deck title</a:t>
            </a:r>
          </a:p>
          <a:p>
            <a:pPr lvl="2"/>
            <a:r>
              <a:rPr lang="en-GB" dirty="0"/>
              <a:t>Subtitle line</a:t>
            </a:r>
          </a:p>
        </p:txBody>
      </p:sp>
    </p:spTree>
    <p:extLst>
      <p:ext uri="{BB962C8B-B14F-4D97-AF65-F5344CB8AC3E}">
        <p14:creationId xmlns:p14="http://schemas.microsoft.com/office/powerpoint/2010/main" val="20187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CAA57-FC82-03D4-E2F4-180675D5E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722967-AD4F-8D39-C6D2-30415099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06FD2-F953-B043-55B4-50C0F20A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83772-8F54-CFD9-073F-E355C5F2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E62D9-BFB6-1A13-6E18-E50A27C1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10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7418E3-6EE3-CEA5-9E1A-42E849705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Autonomous Networks</a:t>
            </a:r>
          </a:p>
          <a:p>
            <a:pPr lvl="1"/>
            <a:r>
              <a:rPr lang="en-GB" dirty="0"/>
              <a:t>Subheading: description line  </a:t>
            </a:r>
          </a:p>
        </p:txBody>
      </p:sp>
    </p:spTree>
    <p:extLst>
      <p:ext uri="{BB962C8B-B14F-4D97-AF65-F5344CB8AC3E}">
        <p14:creationId xmlns:p14="http://schemas.microsoft.com/office/powerpoint/2010/main" val="128211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58173-93F3-1FE1-F229-F45CE5CB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97F099-B23C-00FC-2990-B86935C48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AI and Data </a:t>
            </a:r>
          </a:p>
          <a:p>
            <a:r>
              <a:rPr lang="en-GB" dirty="0"/>
              <a:t>Innovation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52B1D-C105-176B-E452-9492B3D129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3AB21-308D-4E29-4214-96405EA56D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F17EA-3EFA-6D21-76EE-D9E5558444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11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ECF649-BB41-7410-4D80-2E0973013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TM Forum</a:t>
            </a:r>
          </a:p>
          <a:p>
            <a:r>
              <a:rPr lang="en-GB" dirty="0"/>
              <a:t>Industry Mission Three</a:t>
            </a:r>
          </a:p>
        </p:txBody>
      </p:sp>
    </p:spTree>
    <p:extLst>
      <p:ext uri="{BB962C8B-B14F-4D97-AF65-F5344CB8AC3E}">
        <p14:creationId xmlns:p14="http://schemas.microsoft.com/office/powerpoint/2010/main" val="116958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6FD55-DA98-1075-45BB-995A91A2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84E13F-2EF2-E456-03D3-AFB41DFE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B9D5C-E117-3E75-CF73-92104E65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ACAEF-1712-DAD2-BD84-452722FB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03A5F-D0A9-BB3F-CC8D-2D922467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12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B7B8A5-4476-E680-D089-E5365D426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AI and Data Innovation</a:t>
            </a:r>
          </a:p>
          <a:p>
            <a:pPr lvl="1"/>
            <a:r>
              <a:rPr lang="en-GB" dirty="0"/>
              <a:t>Subheading: description line   </a:t>
            </a:r>
          </a:p>
        </p:txBody>
      </p:sp>
    </p:spTree>
    <p:extLst>
      <p:ext uri="{BB962C8B-B14F-4D97-AF65-F5344CB8AC3E}">
        <p14:creationId xmlns:p14="http://schemas.microsoft.com/office/powerpoint/2010/main" val="71404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F7FA5-05FE-4646-E0F4-7D5B33B8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8044C-DEA4-3F44-2FE4-D809D86A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38ADE-15BA-D494-A66D-DBA888D8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13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B0D5C5-02FF-9917-C7A2-FF93B852A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TM Forum’s capabilities deliver</a:t>
            </a:r>
          </a:p>
          <a:p>
            <a:r>
              <a:rPr lang="en-GB" dirty="0"/>
              <a:t>value to Members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CB8193-2D9B-3307-FA88-76DC3C369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Horizon scanning and industry analysis identifies new challenges and opportunities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B2DD44-D2DB-1735-3586-9431FAD259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They combine to enrich ODA and build Mission Solutions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ABC804-4653-7663-648B-325E5C00CF4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Independent insight from inside the industry, including:</a:t>
            </a:r>
          </a:p>
          <a:p>
            <a:endParaRPr lang="en-GB" dirty="0"/>
          </a:p>
          <a:p>
            <a:pPr lvl="1"/>
            <a:r>
              <a:rPr lang="en-GB" dirty="0"/>
              <a:t>Research reports</a:t>
            </a:r>
          </a:p>
          <a:p>
            <a:pPr lvl="1"/>
            <a:r>
              <a:rPr lang="en-GB" dirty="0"/>
              <a:t>Webinars</a:t>
            </a:r>
          </a:p>
          <a:p>
            <a:pPr lvl="1"/>
            <a:r>
              <a:rPr lang="en-GB" dirty="0"/>
              <a:t>Interactive tools</a:t>
            </a:r>
          </a:p>
          <a:p>
            <a:pPr lvl="1"/>
            <a:r>
              <a:rPr lang="en-GB" dirty="0"/>
              <a:t>Benchmarking</a:t>
            </a:r>
          </a:p>
          <a:p>
            <a:pPr lvl="1"/>
            <a:r>
              <a:rPr lang="en-GB" dirty="0"/>
              <a:t>Industry analysis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22B933-70F3-B25A-FC9B-20CA94E1A9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Ideate and experiment with solutions to these challenges and opportunities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59FA15-D47F-FF9A-9DDB-1FAA2253D58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A neutral, expertly facilitated Innovation Engine that includes the entire ecosystem, including:</a:t>
            </a:r>
          </a:p>
          <a:p>
            <a:endParaRPr lang="en-GB" dirty="0"/>
          </a:p>
          <a:p>
            <a:pPr lvl="1"/>
            <a:r>
              <a:rPr lang="en-GB" dirty="0"/>
              <a:t>Catalyst Projects</a:t>
            </a:r>
          </a:p>
          <a:p>
            <a:pPr lvl="1"/>
            <a:r>
              <a:rPr lang="en-GB" dirty="0"/>
              <a:t>Innovation Hub</a:t>
            </a:r>
          </a:p>
          <a:p>
            <a:pPr lvl="1"/>
            <a:r>
              <a:rPr lang="en-GB" dirty="0"/>
              <a:t>Hackathons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AA0C217-F688-B78F-9407-52AFCFF651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Collaborate to </a:t>
            </a:r>
            <a:r>
              <a:rPr lang="en-GB" dirty="0" err="1"/>
              <a:t>patternize</a:t>
            </a:r>
            <a:r>
              <a:rPr lang="en-GB" dirty="0"/>
              <a:t> these solutions and add to the ODA body of knowledge and practical toolkits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903F73-AF2B-3C5B-8291-7ED722EF27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Co-created assets to simplify, modernise and automate operations:</a:t>
            </a:r>
          </a:p>
          <a:p>
            <a:endParaRPr lang="en-GB" dirty="0"/>
          </a:p>
          <a:p>
            <a:pPr lvl="1"/>
            <a:r>
              <a:rPr lang="en-GB" dirty="0"/>
              <a:t>Open APIs</a:t>
            </a:r>
          </a:p>
          <a:p>
            <a:pPr lvl="1"/>
            <a:r>
              <a:rPr lang="en-GB" dirty="0"/>
              <a:t>Components</a:t>
            </a:r>
          </a:p>
          <a:p>
            <a:pPr lvl="1"/>
            <a:r>
              <a:rPr lang="en-GB" dirty="0"/>
              <a:t>Frameworks</a:t>
            </a:r>
          </a:p>
          <a:p>
            <a:pPr lvl="1"/>
            <a:r>
              <a:rPr lang="en-GB" dirty="0"/>
              <a:t>Guidance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E7F5D1-9C65-BC61-3B81-D3532CB1BDC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Companies uplift their people’s capabilities in ODA and its application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93B8C4D-620D-BFC7-7B06-A3BA1B2EA6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 dirty="0"/>
              <a:t>Integrated formal and informal learning includes:</a:t>
            </a:r>
          </a:p>
          <a:p>
            <a:endParaRPr lang="en-GB" dirty="0"/>
          </a:p>
          <a:p>
            <a:pPr lvl="1"/>
            <a:r>
              <a:rPr lang="en-GB" dirty="0"/>
              <a:t>Interactive learning</a:t>
            </a:r>
          </a:p>
          <a:p>
            <a:pPr lvl="1"/>
            <a:r>
              <a:rPr lang="en-GB" dirty="0"/>
              <a:t>Skills certification</a:t>
            </a:r>
          </a:p>
          <a:p>
            <a:pPr lvl="1"/>
            <a:r>
              <a:rPr lang="en-GB" dirty="0"/>
              <a:t>Coaching and support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F36072-1F3E-111C-0911-94E800C8BD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/>
              <a:t>Industry-wide adoption of ODA brings benefits of standardisation and interoperability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207C40-F8C5-FF4C-5406-A40C99016DE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Demonstrable ODA Conformance</a:t>
            </a:r>
          </a:p>
          <a:p>
            <a:r>
              <a:rPr lang="en-GB" dirty="0"/>
              <a:t>accreditation for:</a:t>
            </a:r>
          </a:p>
          <a:p>
            <a:endParaRPr lang="en-GB" dirty="0"/>
          </a:p>
          <a:p>
            <a:pPr lvl="1"/>
            <a:r>
              <a:rPr lang="en-GB" dirty="0"/>
              <a:t>APIs</a:t>
            </a:r>
          </a:p>
          <a:p>
            <a:pPr lvl="1"/>
            <a:r>
              <a:rPr lang="en-GB" dirty="0"/>
              <a:t>Components</a:t>
            </a:r>
          </a:p>
          <a:p>
            <a:pPr lvl="1"/>
            <a:r>
              <a:rPr lang="en-GB" dirty="0"/>
              <a:t>CSPs – Running on ODA</a:t>
            </a:r>
          </a:p>
          <a:p>
            <a:pPr lvl="1"/>
            <a:r>
              <a:rPr lang="en-GB" dirty="0"/>
              <a:t>Vendors – Ready for ODA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B90E24C-A80A-BD58-FA65-663381D82C4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GB" dirty="0"/>
              <a:t>Impact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7F6864E-8584-6426-6761-1F5AAADA05F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GB" dirty="0"/>
              <a:t>Member companies benefit from lower operating costs, increased agility, ease of partnership and increased customer success</a:t>
            </a:r>
          </a:p>
        </p:txBody>
      </p:sp>
    </p:spTree>
    <p:extLst>
      <p:ext uri="{BB962C8B-B14F-4D97-AF65-F5344CB8AC3E}">
        <p14:creationId xmlns:p14="http://schemas.microsoft.com/office/powerpoint/2010/main" val="282233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E44B9A-4E5B-1762-F1E1-36725F93C0BD}"/>
              </a:ext>
            </a:extLst>
          </p:cNvPr>
          <p:cNvSpPr txBox="1"/>
          <p:nvPr/>
        </p:nvSpPr>
        <p:spPr>
          <a:xfrm>
            <a:off x="348114" y="6485072"/>
            <a:ext cx="158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© 2025 TM Forum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5579498D-A66C-BAFF-1E3F-B49760BD253D}"/>
              </a:ext>
            </a:extLst>
          </p:cNvPr>
          <p:cNvSpPr txBox="1">
            <a:spLocks/>
          </p:cNvSpPr>
          <p:nvPr/>
        </p:nvSpPr>
        <p:spPr>
          <a:xfrm>
            <a:off x="9159732" y="643706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96543-55C9-49BE-BA74-8DFCAD3BEC7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D0B4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D0B4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8540B1-19B4-A17F-C410-94FC527FB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4140000" cy="691190"/>
          </a:xfrm>
        </p:spPr>
        <p:txBody>
          <a:bodyPr/>
          <a:lstStyle/>
          <a:p>
            <a:r>
              <a:rPr lang="en-GB" noProof="0" dirty="0"/>
              <a:t>TM Forum capabilities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FD5EBB5-639C-39A0-9366-23E104BB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35050"/>
            <a:ext cx="4176000" cy="3667125"/>
          </a:xfrm>
        </p:spPr>
        <p:txBody>
          <a:bodyPr/>
          <a:lstStyle/>
          <a:p>
            <a:r>
              <a:rPr lang="en-GB" noProof="0" dirty="0"/>
              <a:t>Our capabilities work as a flywheel: </a:t>
            </a:r>
          </a:p>
          <a:p>
            <a:r>
              <a:rPr lang="en-GB" noProof="0" dirty="0"/>
              <a:t>We empower our </a:t>
            </a:r>
            <a:r>
              <a:rPr lang="en-GB" b="1" noProof="0" dirty="0"/>
              <a:t>Members</a:t>
            </a:r>
            <a:r>
              <a:rPr lang="en-GB" noProof="0" dirty="0"/>
              <a:t> to identify industry challenges and opportunities through </a:t>
            </a:r>
            <a:r>
              <a:rPr lang="en-GB" b="1" noProof="0" dirty="0"/>
              <a:t>Insight</a:t>
            </a:r>
            <a:r>
              <a:rPr lang="en-GB" noProof="0" dirty="0"/>
              <a:t>, come together to </a:t>
            </a:r>
            <a:r>
              <a:rPr lang="en-GB" b="1" noProof="0" dirty="0"/>
              <a:t>Innovate</a:t>
            </a:r>
            <a:r>
              <a:rPr lang="en-GB" noProof="0" dirty="0"/>
              <a:t> and </a:t>
            </a:r>
            <a:r>
              <a:rPr lang="en-GB" b="1" noProof="0" dirty="0"/>
              <a:t>Co-create</a:t>
            </a:r>
            <a:r>
              <a:rPr lang="en-GB" noProof="0" dirty="0"/>
              <a:t> on solutions, we </a:t>
            </a:r>
            <a:r>
              <a:rPr lang="en-GB" b="1" noProof="0" dirty="0"/>
              <a:t>Educate</a:t>
            </a:r>
            <a:r>
              <a:rPr lang="en-GB" noProof="0" dirty="0"/>
              <a:t> teams to uplift capabilities, and </a:t>
            </a:r>
            <a:r>
              <a:rPr lang="en-GB" b="1" noProof="0" dirty="0"/>
              <a:t>Scale </a:t>
            </a:r>
            <a:r>
              <a:rPr lang="en-GB" noProof="0" dirty="0"/>
              <a:t>with ODA for industry-wide standardization and inter-operability.</a:t>
            </a:r>
          </a:p>
          <a:p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EE8067C-6023-281C-36FB-A5CC1F8F3D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5338" y="5152196"/>
            <a:ext cx="4140000" cy="1224000"/>
          </a:xfrm>
        </p:spPr>
        <p:txBody>
          <a:bodyPr/>
          <a:lstStyle/>
          <a:p>
            <a:r>
              <a:rPr lang="en-GB" noProof="0" dirty="0"/>
              <a:t>Together, we’re powering </a:t>
            </a:r>
            <a:br>
              <a:rPr lang="en-GB" noProof="0" dirty="0"/>
            </a:br>
            <a:r>
              <a:rPr lang="en-GB" noProof="0" dirty="0"/>
              <a:t>real-world Impact.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93F4946-6A88-8E3A-45C7-3125723773F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GB" dirty="0"/>
              <a:t>0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2936DB0-FBCD-161D-CFC4-7A71E1CFC1D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GB" dirty="0"/>
              <a:t>0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FEC6968-4A92-5878-E1CF-F71E9BCD54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0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43DDE0D-5656-469B-592C-E0A9018B3D7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GB" dirty="0"/>
              <a:t>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A8147-9379-DF5A-4ABA-FD98D508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87557-277E-3151-4414-BC1DF297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3D056-A39C-1EA2-78DA-F1736CE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0FAE535-64EE-42C3-B098-832F28FD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pPr lvl="1"/>
            <a:r>
              <a:rPr lang="en-GB" dirty="0"/>
              <a:t>Heading with subheading</a:t>
            </a:r>
          </a:p>
          <a:p>
            <a:r>
              <a:rPr lang="en-GB" dirty="0"/>
              <a:t>One column narrative with </a:t>
            </a:r>
            <a:r>
              <a:rPr lang="en-GB" dirty="0" err="1"/>
              <a:t>diagramatic</a:t>
            </a:r>
            <a:r>
              <a:rPr lang="en-GB" dirty="0"/>
              <a:t> content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8C3E828-F2BC-4165-64BB-999175FFE10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8799" y="1602000"/>
            <a:ext cx="5832000" cy="1215386"/>
          </a:xfrm>
        </p:spPr>
        <p:txBody>
          <a:bodyPr/>
          <a:lstStyle/>
          <a:p>
            <a:r>
              <a:rPr lang="en-GB" dirty="0"/>
              <a:t>Presentation narrative text that runs over two columns of copy. Sed </a:t>
            </a:r>
            <a:r>
              <a:rPr lang="en-GB" dirty="0" err="1"/>
              <a:t>magniet</a:t>
            </a:r>
            <a:r>
              <a:rPr lang="en-GB" dirty="0"/>
              <a:t> et </a:t>
            </a:r>
            <a:r>
              <a:rPr lang="en-GB" dirty="0" err="1"/>
              <a:t>quatur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aboreped</a:t>
            </a:r>
            <a:r>
              <a:rPr lang="en-GB" dirty="0"/>
              <a:t> </a:t>
            </a:r>
            <a:r>
              <a:rPr lang="en-GB" dirty="0" err="1"/>
              <a:t>undaepe</a:t>
            </a:r>
            <a:r>
              <a:rPr lang="en-GB" dirty="0"/>
              <a:t> </a:t>
            </a:r>
            <a:r>
              <a:rPr lang="en-GB" dirty="0" err="1"/>
              <a:t>rnatur</a:t>
            </a:r>
            <a:r>
              <a:rPr lang="en-GB" dirty="0"/>
              <a:t>. </a:t>
            </a:r>
            <a:r>
              <a:rPr lang="en-GB" dirty="0" err="1"/>
              <a:t>Xernam</a:t>
            </a:r>
            <a:r>
              <a:rPr lang="en-GB" dirty="0"/>
              <a:t> </a:t>
            </a:r>
            <a:r>
              <a:rPr lang="en-GB" dirty="0" err="1"/>
              <a:t>seditaturia</a:t>
            </a:r>
            <a:r>
              <a:rPr lang="en-GB" dirty="0"/>
              <a:t> </a:t>
            </a:r>
            <a:r>
              <a:rPr lang="en-GB" dirty="0" err="1"/>
              <a:t>nuscipsa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et </a:t>
            </a:r>
            <a:r>
              <a:rPr lang="en-GB" dirty="0" err="1"/>
              <a:t>explatet</a:t>
            </a:r>
            <a:r>
              <a:rPr lang="en-GB" dirty="0"/>
              <a:t> </a:t>
            </a:r>
            <a:r>
              <a:rPr lang="en-GB" dirty="0" err="1"/>
              <a:t>facerrum</a:t>
            </a:r>
            <a:r>
              <a:rPr lang="en-GB" dirty="0"/>
              <a:t> que qui </a:t>
            </a:r>
            <a:r>
              <a:rPr lang="en-GB" dirty="0" err="1"/>
              <a:t>nimpora</a:t>
            </a:r>
            <a:r>
              <a:rPr lang="en-GB" dirty="0"/>
              <a:t>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B6111F5-2A12-CAA6-A63C-B15107BB067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650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E10C69-B7BB-7E15-E6C1-A5F89EB6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br>
              <a:rPr lang="en-GB" dirty="0"/>
            </a:b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3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br>
              <a:rPr lang="en-GB" dirty="0"/>
            </a:b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20BB0-9AED-7F67-CFD8-96A24539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19D2F-2A85-7B74-53B7-876FA791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AF7D-2F7A-D6FF-3DCA-94C14CE0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16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D0460E-9FC9-76C6-090F-7E538BD56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Image and text layout </a:t>
            </a:r>
          </a:p>
          <a:p>
            <a:pPr lvl="1"/>
            <a:r>
              <a:rPr lang="en-GB" dirty="0"/>
              <a:t>Half page image bleed</a:t>
            </a:r>
          </a:p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73E864-713E-5388-95C3-9BD004F46A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442644-5A70-2937-3293-2AC189DD7FA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88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57013E-B85D-D72D-B403-A61F733A1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br>
              <a:rPr lang="en-GB" dirty="0"/>
            </a:b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br>
              <a:rPr lang="en-GB" dirty="0"/>
            </a:b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E4A6-7E9F-C2CA-4D28-53D895A9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C38B6-4617-8FF7-FA8A-0CD46F15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43DF1-0837-D944-F045-43534AF2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17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2BB6D3-F63B-ADED-ED3F-194F18CA9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Image and text layout </a:t>
            </a:r>
          </a:p>
          <a:p>
            <a:r>
              <a:rPr lang="en-GB" dirty="0"/>
              <a:t>with margin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9D154E-2494-508B-C4E8-7A451FBE73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GB" b="0" dirty="0"/>
              <a:t>[Image]</a:t>
            </a:r>
          </a:p>
        </p:txBody>
      </p:sp>
    </p:spTree>
    <p:extLst>
      <p:ext uri="{BB962C8B-B14F-4D97-AF65-F5344CB8AC3E}">
        <p14:creationId xmlns:p14="http://schemas.microsoft.com/office/powerpoint/2010/main" val="299862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F7F301-E265-83BE-7B78-88D327D9B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br>
              <a:rPr lang="en-GB" dirty="0"/>
            </a:b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br>
              <a:rPr lang="en-GB" dirty="0"/>
            </a:b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14FF-CB3A-9AC2-55C8-1B358AFF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B60B-3E0B-65BA-D82E-BD6AEB7D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ACE2D-4EB6-F453-E5E6-AF4C4B78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18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9775AF-9705-6A8C-5E9A-0D7A7ACB5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Image and text layout with subtitle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DB0B0B-C4A1-E14D-47E8-74E256C1E8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GB" b="0" dirty="0"/>
              <a:t>[Image]</a:t>
            </a:r>
          </a:p>
        </p:txBody>
      </p:sp>
    </p:spTree>
    <p:extLst>
      <p:ext uri="{BB962C8B-B14F-4D97-AF65-F5344CB8AC3E}">
        <p14:creationId xmlns:p14="http://schemas.microsoft.com/office/powerpoint/2010/main" val="349713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FFA6EB-4297-B63D-B71B-9EEDDF5A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br>
              <a:rPr lang="en-GB" dirty="0"/>
            </a:b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BAD4F-D64A-639F-8205-D0F6D98B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E3E63-F580-0F66-FBA1-90628317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D45E4-04F1-F40F-292E-5F44DE1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19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6E9C2E-CC48-412D-8D4D-39F4F034F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Two column text layout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5B66B9-F0C7-D2D1-9047-15DC459F844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br>
              <a:rPr lang="en-GB" dirty="0"/>
            </a:b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  <p:pic>
        <p:nvPicPr>
          <p:cNvPr id="13" name="Picture Placeholder 12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AE343834-E010-8BF1-704B-739FF46242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37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E478B-244D-36B9-28BF-6BFDDCD2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6ED6F2A-216A-6B6A-6DF9-8F692EFEA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Presenter name</a:t>
            </a:r>
          </a:p>
          <a:p>
            <a:r>
              <a:rPr lang="en-GB" dirty="0"/>
              <a:t>Job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1C903-607A-33A5-941D-71B2A59DF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Title of the</a:t>
            </a:r>
          </a:p>
          <a:p>
            <a:r>
              <a:rPr lang="en-GB" dirty="0"/>
              <a:t>presentation</a:t>
            </a:r>
          </a:p>
          <a:p>
            <a:pPr lvl="1"/>
            <a:r>
              <a:rPr lang="en-GB" dirty="0"/>
              <a:t>Subtitle on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C6C23-FF16-DE79-656C-27FB79E2E50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0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9FAEA-101F-08B8-18F9-36F2987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8E19F-160A-3446-0056-8BBA369E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896BE-253F-A2CC-C586-91048410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20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D9EF0C-3D80-2F30-592E-0127E376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Quotes on a full gradient background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ABCFE9-E93E-EF14-2F75-D561654EA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</a:p>
          <a:p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A80DB6-C228-222C-5506-5DFE789085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1" dirty="0"/>
              <a:t>Name Surname</a:t>
            </a:r>
          </a:p>
          <a:p>
            <a:r>
              <a:rPr lang="en-GB" dirty="0"/>
              <a:t>Company Name</a:t>
            </a:r>
          </a:p>
        </p:txBody>
      </p:sp>
      <p:pic>
        <p:nvPicPr>
          <p:cNvPr id="24" name="Picture Placeholder 23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643BDD8A-6DA9-BC38-9F56-E334F4E45D8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38" y="4525200"/>
            <a:ext cx="801342" cy="805069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A88EDE-74AE-FCA9-B698-46A56A105C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</a:p>
          <a:p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F3579C-7105-4854-3D42-7226784FB50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b="1" dirty="0"/>
              <a:t>Name Surname</a:t>
            </a:r>
          </a:p>
          <a:p>
            <a:r>
              <a:rPr lang="en-GB" dirty="0"/>
              <a:t>Company Name</a:t>
            </a:r>
          </a:p>
          <a:p>
            <a:endParaRPr lang="en-GB" dirty="0"/>
          </a:p>
        </p:txBody>
      </p:sp>
      <p:pic>
        <p:nvPicPr>
          <p:cNvPr id="26" name="Picture Placeholder 25" descr="A person in a suit smiling&#10;&#10;AI-generated content may be incorrect.">
            <a:extLst>
              <a:ext uri="{FF2B5EF4-FFF2-40B4-BE49-F238E27FC236}">
                <a16:creationId xmlns:a16="http://schemas.microsoft.com/office/drawing/2014/main" id="{AF09DDC1-7378-D3DF-B094-7166139CB36F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138" y="4525200"/>
            <a:ext cx="801342" cy="80506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2FA3FCB-DB2F-0765-3FA3-A34986A4DEB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</a:p>
          <a:p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52BC078-2505-1DB2-9E22-80DC2AAA9F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b="1" dirty="0"/>
              <a:t>Name Surname</a:t>
            </a:r>
          </a:p>
          <a:p>
            <a:r>
              <a:rPr lang="en-GB" dirty="0"/>
              <a:t>Company Name</a:t>
            </a:r>
          </a:p>
          <a:p>
            <a:endParaRPr lang="en-GB" dirty="0"/>
          </a:p>
        </p:txBody>
      </p:sp>
      <p:pic>
        <p:nvPicPr>
          <p:cNvPr id="28" name="Picture Placeholder 27" descr="A person with curly hair smiling&#10;&#10;AI-generated content may be incorrect.">
            <a:extLst>
              <a:ext uri="{FF2B5EF4-FFF2-40B4-BE49-F238E27FC236}">
                <a16:creationId xmlns:a16="http://schemas.microsoft.com/office/drawing/2014/main" id="{73EE49C0-AEFC-226B-86FB-D7BE510B0408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774" y="4525200"/>
            <a:ext cx="801342" cy="805069"/>
          </a:xfrm>
        </p:spPr>
      </p:pic>
    </p:spTree>
    <p:extLst>
      <p:ext uri="{BB962C8B-B14F-4D97-AF65-F5344CB8AC3E}">
        <p14:creationId xmlns:p14="http://schemas.microsoft.com/office/powerpoint/2010/main" val="338563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EF9A-26B8-68D6-CAB2-66D0EBD0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9D26A-C8CC-2065-E0C1-642CA6BF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C7E61-711A-AF1B-0008-2EBFCAB3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8D18-66D4-1F18-10FF-98E2E67D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21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DE5734-48E1-98E4-B6A1-4BC4C49EC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Quotes on a full gradient background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A82CA0D-CE90-6F1E-481F-7AD126FEC5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</a:p>
          <a:p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ABCCE7-A5B9-1EAF-D901-5927025759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b="1" dirty="0"/>
              <a:t>Name Surname</a:t>
            </a:r>
          </a:p>
          <a:p>
            <a:r>
              <a:rPr lang="en-GB" dirty="0"/>
              <a:t>Company Name</a:t>
            </a:r>
          </a:p>
        </p:txBody>
      </p:sp>
      <p:pic>
        <p:nvPicPr>
          <p:cNvPr id="24" name="Picture Placeholder 23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F9DFE897-2614-030B-7C25-C0E748A23F6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" b="182"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E4B932-A3E7-A3D7-C800-9F045EAEF1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</a:p>
          <a:p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4864F2-133F-34BE-F27C-95F8254B56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b="1" dirty="0"/>
              <a:t>Name Surname</a:t>
            </a:r>
          </a:p>
          <a:p>
            <a:r>
              <a:rPr lang="en-GB" dirty="0"/>
              <a:t>Company Name</a:t>
            </a:r>
          </a:p>
          <a:p>
            <a:endParaRPr lang="en-GB" dirty="0"/>
          </a:p>
        </p:txBody>
      </p:sp>
      <p:pic>
        <p:nvPicPr>
          <p:cNvPr id="26" name="Picture Placeholder 25" descr="A person in a suit smiling&#10;&#10;AI-generated content may be incorrect.">
            <a:extLst>
              <a:ext uri="{FF2B5EF4-FFF2-40B4-BE49-F238E27FC236}">
                <a16:creationId xmlns:a16="http://schemas.microsoft.com/office/drawing/2014/main" id="{F48CB866-4870-F35D-345B-90102EC86FE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" b="83"/>
          <a:stretch/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87E0733-34EA-326F-0A95-D1AEE2129AB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</a:p>
          <a:p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77F941-A474-4641-A01D-6C4BD4129A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b="1" dirty="0"/>
              <a:t>Name Surname</a:t>
            </a:r>
          </a:p>
          <a:p>
            <a:r>
              <a:rPr lang="en-GB" dirty="0"/>
              <a:t>Company Name</a:t>
            </a:r>
          </a:p>
          <a:p>
            <a:endParaRPr lang="en-GB" dirty="0"/>
          </a:p>
        </p:txBody>
      </p:sp>
      <p:pic>
        <p:nvPicPr>
          <p:cNvPr id="28" name="Picture Placeholder 27" descr="A person with curly hair smiling&#10;&#10;AI-generated content may be incorrect.">
            <a:extLst>
              <a:ext uri="{FF2B5EF4-FFF2-40B4-BE49-F238E27FC236}">
                <a16:creationId xmlns:a16="http://schemas.microsoft.com/office/drawing/2014/main" id="{C43ECABA-99A7-AD9E-445E-82D4BF6B6A0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" r="296"/>
          <a:stretch/>
        </p:blipFill>
        <p:spPr/>
      </p:pic>
    </p:spTree>
    <p:extLst>
      <p:ext uri="{BB962C8B-B14F-4D97-AF65-F5344CB8AC3E}">
        <p14:creationId xmlns:p14="http://schemas.microsoft.com/office/powerpoint/2010/main" val="287593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C9B5F-DC28-BAD7-235D-DAD9F862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50AAD-D221-0FDC-19B8-990F262E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36585-44BE-C2AA-AF35-9EEF83E0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248A0F-4E50-EA64-7F51-527D3BB8D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r>
              <a:rPr lang="en-GB" dirty="0"/>
              <a:t>Headliner line-up</a:t>
            </a:r>
          </a:p>
        </p:txBody>
      </p:sp>
      <p:pic>
        <p:nvPicPr>
          <p:cNvPr id="49" name="Picture Placeholder 48" descr="A person with brown hair smiling&#10;&#10;AI-generated content may be incorrect.">
            <a:extLst>
              <a:ext uri="{FF2B5EF4-FFF2-40B4-BE49-F238E27FC236}">
                <a16:creationId xmlns:a16="http://schemas.microsoft.com/office/drawing/2014/main" id="{C707711F-470B-D7C4-1998-38220BADE1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73" y="1710000"/>
            <a:ext cx="1116000" cy="1116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750B17-F074-A89B-AD19-0EB630D1EE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2000" y="3088799"/>
            <a:ext cx="1620000" cy="648000"/>
          </a:xfrm>
        </p:spPr>
        <p:txBody>
          <a:bodyPr/>
          <a:lstStyle/>
          <a:p>
            <a:r>
              <a:rPr lang="en-GB" dirty="0"/>
              <a:t>Jeremy Legg</a:t>
            </a:r>
          </a:p>
          <a:p>
            <a:pPr lvl="1"/>
            <a:r>
              <a:rPr lang="en-GB" dirty="0"/>
              <a:t>CT0</a:t>
            </a:r>
          </a:p>
        </p:txBody>
      </p:sp>
      <p:pic>
        <p:nvPicPr>
          <p:cNvPr id="57" name="Picture Placeholder 5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B15FF92-9B2C-DA8B-F824-F5B97FB58AB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200" y="1710000"/>
            <a:ext cx="1116000" cy="11160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32F75A-CFF7-0E1E-03C3-C9ADB8B186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9200" y="3088799"/>
            <a:ext cx="1620000" cy="648000"/>
          </a:xfrm>
        </p:spPr>
        <p:txBody>
          <a:bodyPr/>
          <a:lstStyle/>
          <a:p>
            <a:r>
              <a:rPr lang="en-GB" dirty="0"/>
              <a:t>Enrique Blanco</a:t>
            </a:r>
          </a:p>
          <a:p>
            <a:pPr lvl="1"/>
            <a:r>
              <a:rPr lang="en-GB" dirty="0"/>
              <a:t>Global CT10</a:t>
            </a:r>
          </a:p>
        </p:txBody>
      </p:sp>
      <p:pic>
        <p:nvPicPr>
          <p:cNvPr id="65" name="Picture Placeholder 64" descr="A person in a suit&#10;&#10;AI-generated content may be incorrect.">
            <a:extLst>
              <a:ext uri="{FF2B5EF4-FFF2-40B4-BE49-F238E27FC236}">
                <a16:creationId xmlns:a16="http://schemas.microsoft.com/office/drawing/2014/main" id="{BD91D546-71F4-F6F7-06BA-FF74617DEB0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828" y="1710000"/>
            <a:ext cx="1116000" cy="111600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7BDB93-F19C-0D06-85F7-7247A4574D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6400" y="3088799"/>
            <a:ext cx="1620000" cy="648000"/>
          </a:xfrm>
        </p:spPr>
        <p:txBody>
          <a:bodyPr/>
          <a:lstStyle/>
          <a:p>
            <a:r>
              <a:rPr lang="en-GB" dirty="0"/>
              <a:t>Scott Petty</a:t>
            </a:r>
          </a:p>
          <a:p>
            <a:pPr lvl="1"/>
            <a:r>
              <a:rPr lang="en-GB" dirty="0"/>
              <a:t>CT0</a:t>
            </a:r>
          </a:p>
        </p:txBody>
      </p:sp>
      <p:pic>
        <p:nvPicPr>
          <p:cNvPr id="39" name="Picture Placeholder 38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BD280061-2773-ADA5-46E0-66C44948242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955" y="1710000"/>
            <a:ext cx="1116000" cy="11160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636D4B-D223-A8B3-F52A-924A7BE60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3600" y="3088799"/>
            <a:ext cx="1620000" cy="648000"/>
          </a:xfrm>
        </p:spPr>
        <p:txBody>
          <a:bodyPr/>
          <a:lstStyle/>
          <a:p>
            <a:r>
              <a:rPr lang="en-GB" dirty="0"/>
              <a:t>Kim </a:t>
            </a:r>
            <a:r>
              <a:rPr lang="en-GB" dirty="0" err="1"/>
              <a:t>Krough</a:t>
            </a:r>
            <a:r>
              <a:rPr lang="en-GB" dirty="0"/>
              <a:t> Anderson</a:t>
            </a:r>
          </a:p>
          <a:p>
            <a:pPr lvl="1"/>
            <a:r>
              <a:rPr lang="en-GB" dirty="0"/>
              <a:t>Group Executive,</a:t>
            </a:r>
          </a:p>
          <a:p>
            <a:pPr lvl="1"/>
            <a:r>
              <a:rPr lang="en-GB" dirty="0"/>
              <a:t>Product and Technology</a:t>
            </a:r>
          </a:p>
        </p:txBody>
      </p:sp>
      <p:pic>
        <p:nvPicPr>
          <p:cNvPr id="51" name="Picture Placeholder 50" descr="A person with brown hair smiling&#10;&#10;AI-generated content may be incorrect.">
            <a:extLst>
              <a:ext uri="{FF2B5EF4-FFF2-40B4-BE49-F238E27FC236}">
                <a16:creationId xmlns:a16="http://schemas.microsoft.com/office/drawing/2014/main" id="{12A35863-0ADE-DB02-93B7-A9F0DC2916E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082" y="1710000"/>
            <a:ext cx="1116000" cy="1116000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FF5BFF-D948-FA2A-19BF-AB8EB2B706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0800" y="3088799"/>
            <a:ext cx="1620000" cy="648000"/>
          </a:xfrm>
        </p:spPr>
        <p:txBody>
          <a:bodyPr/>
          <a:lstStyle/>
          <a:p>
            <a:r>
              <a:rPr lang="en-GB" dirty="0"/>
              <a:t>Jeremy Legg</a:t>
            </a:r>
          </a:p>
          <a:p>
            <a:pPr lvl="1"/>
            <a:r>
              <a:rPr lang="en-GB" dirty="0"/>
              <a:t>CT0</a:t>
            </a:r>
          </a:p>
          <a:p>
            <a:endParaRPr lang="en-GB" dirty="0"/>
          </a:p>
        </p:txBody>
      </p:sp>
      <p:pic>
        <p:nvPicPr>
          <p:cNvPr id="59" name="Picture Placeholder 5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094417F-EB5D-141F-4450-6702C82B14B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209" y="1710000"/>
            <a:ext cx="1116000" cy="1116000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BB44FE-5855-C912-DFE5-3AB5681CF0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8000" y="3088799"/>
            <a:ext cx="1620000" cy="648000"/>
          </a:xfrm>
        </p:spPr>
        <p:txBody>
          <a:bodyPr/>
          <a:lstStyle/>
          <a:p>
            <a:r>
              <a:rPr lang="en-GB" dirty="0"/>
              <a:t>Enrique Blanco</a:t>
            </a:r>
          </a:p>
          <a:p>
            <a:pPr lvl="1"/>
            <a:r>
              <a:rPr lang="en-GB" dirty="0"/>
              <a:t>Global CT10</a:t>
            </a:r>
          </a:p>
        </p:txBody>
      </p:sp>
      <p:pic>
        <p:nvPicPr>
          <p:cNvPr id="67" name="Picture Placeholder 66" descr="A person in a suit&#10;&#10;AI-generated content may be incorrect.">
            <a:extLst>
              <a:ext uri="{FF2B5EF4-FFF2-40B4-BE49-F238E27FC236}">
                <a16:creationId xmlns:a16="http://schemas.microsoft.com/office/drawing/2014/main" id="{703CA974-1F04-2D45-C3A9-89C9BB24686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8800" y="1710000"/>
            <a:ext cx="1116000" cy="1116000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F71B2B9-C8A7-ED5C-42B6-336A1DE96A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05200" y="3088799"/>
            <a:ext cx="1620000" cy="648000"/>
          </a:xfrm>
        </p:spPr>
        <p:txBody>
          <a:bodyPr/>
          <a:lstStyle/>
          <a:p>
            <a:r>
              <a:rPr lang="en-GB" dirty="0"/>
              <a:t>Scott Petty</a:t>
            </a:r>
          </a:p>
          <a:p>
            <a:pPr lvl="1"/>
            <a:r>
              <a:rPr lang="en-GB" dirty="0"/>
              <a:t>CT0</a:t>
            </a:r>
          </a:p>
        </p:txBody>
      </p:sp>
      <p:pic>
        <p:nvPicPr>
          <p:cNvPr id="41" name="Picture Placeholder 40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B01AFC97-0964-713D-772D-30BDB99962DC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73" y="3907800"/>
            <a:ext cx="1116000" cy="1116000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179CDFC-2BB0-0C6E-8440-FE6A2E0AC2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2000" y="5286599"/>
            <a:ext cx="1620000" cy="648000"/>
          </a:xfrm>
        </p:spPr>
        <p:txBody>
          <a:bodyPr/>
          <a:lstStyle/>
          <a:p>
            <a:r>
              <a:rPr lang="en-GB" dirty="0"/>
              <a:t>Kim </a:t>
            </a:r>
            <a:r>
              <a:rPr lang="en-GB" dirty="0" err="1"/>
              <a:t>Krough</a:t>
            </a:r>
            <a:r>
              <a:rPr lang="en-GB" dirty="0"/>
              <a:t> Anderson</a:t>
            </a:r>
          </a:p>
          <a:p>
            <a:pPr lvl="1"/>
            <a:r>
              <a:rPr lang="en-GB" dirty="0"/>
              <a:t>Group Executive,</a:t>
            </a:r>
          </a:p>
          <a:p>
            <a:pPr lvl="1"/>
            <a:r>
              <a:rPr lang="en-GB" dirty="0"/>
              <a:t>Product and Technology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5" name="Picture Placeholder 54" descr="A person with brown hair smiling&#10;&#10;AI-generated content may be incorrect.">
            <a:extLst>
              <a:ext uri="{FF2B5EF4-FFF2-40B4-BE49-F238E27FC236}">
                <a16:creationId xmlns:a16="http://schemas.microsoft.com/office/drawing/2014/main" id="{5A64646D-3267-F4BA-D743-071C46F8B34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200" y="3907800"/>
            <a:ext cx="1116000" cy="1116000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697EFCF-4111-ABD9-A199-BC5219CB97D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69200" y="5286599"/>
            <a:ext cx="1620000" cy="648000"/>
          </a:xfrm>
        </p:spPr>
        <p:txBody>
          <a:bodyPr/>
          <a:lstStyle/>
          <a:p>
            <a:r>
              <a:rPr lang="en-GB" dirty="0"/>
              <a:t>Jeremy Legg</a:t>
            </a:r>
          </a:p>
          <a:p>
            <a:pPr lvl="1"/>
            <a:r>
              <a:rPr lang="en-GB" dirty="0"/>
              <a:t>CT0</a:t>
            </a:r>
          </a:p>
          <a:p>
            <a:endParaRPr lang="en-GB" dirty="0"/>
          </a:p>
        </p:txBody>
      </p:sp>
      <p:pic>
        <p:nvPicPr>
          <p:cNvPr id="61" name="Picture Placeholder 60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E19EDF96-531A-6A76-AAD5-76E713912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828" y="3907800"/>
            <a:ext cx="1116000" cy="1116000"/>
          </a:xfr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8CAB1D7-A121-8C91-73C9-83AAB66B47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56400" y="5286599"/>
            <a:ext cx="1620000" cy="648000"/>
          </a:xfrm>
        </p:spPr>
        <p:txBody>
          <a:bodyPr/>
          <a:lstStyle/>
          <a:p>
            <a:r>
              <a:rPr lang="en-GB" dirty="0"/>
              <a:t>Enrique Blanco</a:t>
            </a:r>
          </a:p>
          <a:p>
            <a:pPr lvl="1"/>
            <a:r>
              <a:rPr lang="en-GB" dirty="0"/>
              <a:t>Global CT10</a:t>
            </a:r>
          </a:p>
        </p:txBody>
      </p:sp>
      <p:pic>
        <p:nvPicPr>
          <p:cNvPr id="69" name="Picture Placeholder 68" descr="A person in a suit&#10;&#10;AI-generated content may be incorrect.">
            <a:extLst>
              <a:ext uri="{FF2B5EF4-FFF2-40B4-BE49-F238E27FC236}">
                <a16:creationId xmlns:a16="http://schemas.microsoft.com/office/drawing/2014/main" id="{E98BF76C-600F-A95C-5209-81EF68443D2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955" y="3907800"/>
            <a:ext cx="1116000" cy="1116000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52AB24F-5961-4292-2E39-BB6CB8B9CA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43600" y="5286599"/>
            <a:ext cx="1620000" cy="648000"/>
          </a:xfrm>
        </p:spPr>
        <p:txBody>
          <a:bodyPr/>
          <a:lstStyle/>
          <a:p>
            <a:r>
              <a:rPr lang="en-GB" dirty="0"/>
              <a:t>Scott Petty</a:t>
            </a:r>
          </a:p>
          <a:p>
            <a:pPr lvl="1"/>
            <a:r>
              <a:rPr lang="en-GB" dirty="0"/>
              <a:t>CT0</a:t>
            </a:r>
          </a:p>
          <a:p>
            <a:endParaRPr lang="en-GB" dirty="0"/>
          </a:p>
        </p:txBody>
      </p:sp>
      <p:pic>
        <p:nvPicPr>
          <p:cNvPr id="43" name="Picture Placeholder 42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ED86F796-9107-FBF8-06AE-3143797F032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082" y="3907800"/>
            <a:ext cx="1116000" cy="1116000"/>
          </a:xfr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4E5FFDC-87D1-A431-6D65-9A848C6D89A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30800" y="5286599"/>
            <a:ext cx="1620000" cy="648000"/>
          </a:xfrm>
        </p:spPr>
        <p:txBody>
          <a:bodyPr/>
          <a:lstStyle/>
          <a:p>
            <a:r>
              <a:rPr lang="en-GB" dirty="0"/>
              <a:t>Kim </a:t>
            </a:r>
            <a:r>
              <a:rPr lang="en-GB" dirty="0" err="1"/>
              <a:t>Krough</a:t>
            </a:r>
            <a:r>
              <a:rPr lang="en-GB" dirty="0"/>
              <a:t> Anderson</a:t>
            </a:r>
          </a:p>
          <a:p>
            <a:pPr lvl="1"/>
            <a:r>
              <a:rPr lang="en-GB" dirty="0"/>
              <a:t>Group Executive,</a:t>
            </a:r>
          </a:p>
          <a:p>
            <a:pPr lvl="1"/>
            <a:r>
              <a:rPr lang="en-GB" dirty="0"/>
              <a:t>Product and Technology</a:t>
            </a:r>
          </a:p>
          <a:p>
            <a:endParaRPr lang="en-GB" dirty="0"/>
          </a:p>
        </p:txBody>
      </p:sp>
      <p:pic>
        <p:nvPicPr>
          <p:cNvPr id="53" name="Picture Placeholder 52" descr="A person with brown hair smiling&#10;&#10;AI-generated content may be incorrect.">
            <a:extLst>
              <a:ext uri="{FF2B5EF4-FFF2-40B4-BE49-F238E27FC236}">
                <a16:creationId xmlns:a16="http://schemas.microsoft.com/office/drawing/2014/main" id="{33C1E2DD-6B01-1AB6-60FC-56653063C1AB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209" y="3907800"/>
            <a:ext cx="1116000" cy="1116000"/>
          </a:xfr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B641BB1-5C4D-477D-8894-8C50155A2B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718000" y="5286599"/>
            <a:ext cx="1620000" cy="648000"/>
          </a:xfrm>
        </p:spPr>
        <p:txBody>
          <a:bodyPr/>
          <a:lstStyle/>
          <a:p>
            <a:r>
              <a:rPr lang="en-GB" dirty="0"/>
              <a:t>Jeremy Legg</a:t>
            </a:r>
          </a:p>
          <a:p>
            <a:pPr lvl="1"/>
            <a:r>
              <a:rPr lang="en-GB" dirty="0"/>
              <a:t>CT0</a:t>
            </a:r>
          </a:p>
          <a:p>
            <a:endParaRPr lang="en-GB" dirty="0"/>
          </a:p>
        </p:txBody>
      </p:sp>
      <p:pic>
        <p:nvPicPr>
          <p:cNvPr id="63" name="Picture Placeholder 6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6960C11-D38D-35C8-6819-C8C7DCE5AC89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8800" y="3907800"/>
            <a:ext cx="1116000" cy="1116000"/>
          </a:xfr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7150CE4-05A1-F740-D408-0E64FF4334C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405200" y="5286599"/>
            <a:ext cx="1620000" cy="648000"/>
          </a:xfrm>
        </p:spPr>
        <p:txBody>
          <a:bodyPr/>
          <a:lstStyle/>
          <a:p>
            <a:r>
              <a:rPr lang="en-GB" dirty="0"/>
              <a:t>Enrique Blanco</a:t>
            </a:r>
          </a:p>
          <a:p>
            <a:pPr lvl="1"/>
            <a:r>
              <a:rPr lang="en-GB" dirty="0"/>
              <a:t>Global CT10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1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09BF828F-049B-E03D-5094-12AA74B9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br>
              <a:rPr lang="en-GB" dirty="0"/>
            </a:b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1EFDA-F55B-DB72-3C9D-9B3B5ECE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AE8C2-BE64-9883-3567-E7D5F3C2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B5667-4E91-BCBA-6BE4-8D13496C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23</a:t>
            </a:fld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2C1232D-B538-EB94-889D-BDA2DDBF3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Two column text layout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74DCC7-40A9-24B8-C38C-194B222E97A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br>
              <a:rPr lang="en-GB" dirty="0"/>
            </a:br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76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C7732-BC28-D5B2-78E2-3E3D943DE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548909D2-9584-5BDB-31CB-4F86DFC7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  <a:r>
              <a:rPr lang="en-GB" dirty="0" err="1"/>
              <a:t>bibendum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1F24C-3F13-8D65-760F-4891219F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1C06C-B84B-1FC5-EFD4-63F7702B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D3743-C38C-0F37-653F-09DEB30A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895FF21-EBC0-9EBA-D8A4-1D0651EB3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Single column text layout with subtitle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1C05976-9226-9392-5A46-73E1CE60F0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5646" r="-55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911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DE6CA2-5963-00F5-BBEF-95025560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Presentation narrative text that runs over two columns of copy. Sed </a:t>
            </a:r>
            <a:r>
              <a:rPr lang="en-GB" dirty="0" err="1"/>
              <a:t>magniet</a:t>
            </a:r>
            <a:r>
              <a:rPr lang="en-GB" dirty="0"/>
              <a:t> et </a:t>
            </a:r>
            <a:r>
              <a:rPr lang="en-GB" dirty="0" err="1"/>
              <a:t>quatur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aboreped</a:t>
            </a:r>
            <a:r>
              <a:rPr lang="en-GB" dirty="0"/>
              <a:t> </a:t>
            </a:r>
            <a:r>
              <a:rPr lang="en-GB" dirty="0" err="1"/>
              <a:t>undaepe</a:t>
            </a:r>
            <a:r>
              <a:rPr lang="en-GB" dirty="0"/>
              <a:t> </a:t>
            </a:r>
            <a:r>
              <a:rPr lang="en-GB" dirty="0" err="1"/>
              <a:t>rnatur</a:t>
            </a:r>
            <a:r>
              <a:rPr lang="en-GB" dirty="0"/>
              <a:t>. </a:t>
            </a:r>
            <a:r>
              <a:rPr lang="en-GB" dirty="0" err="1"/>
              <a:t>Xernam</a:t>
            </a:r>
            <a:r>
              <a:rPr lang="en-GB" dirty="0"/>
              <a:t> </a:t>
            </a:r>
            <a:r>
              <a:rPr lang="en-GB" dirty="0" err="1"/>
              <a:t>seditaturia</a:t>
            </a:r>
            <a:r>
              <a:rPr lang="en-GB" dirty="0"/>
              <a:t> </a:t>
            </a:r>
            <a:r>
              <a:rPr lang="en-GB" dirty="0" err="1"/>
              <a:t>nuscipsa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et </a:t>
            </a:r>
            <a:r>
              <a:rPr lang="en-GB" dirty="0" err="1"/>
              <a:t>explatet</a:t>
            </a:r>
            <a:r>
              <a:rPr lang="en-GB" dirty="0"/>
              <a:t> </a:t>
            </a:r>
            <a:r>
              <a:rPr lang="en-GB" dirty="0" err="1"/>
              <a:t>facerrum</a:t>
            </a:r>
            <a:r>
              <a:rPr lang="en-GB" dirty="0"/>
              <a:t> que qui </a:t>
            </a:r>
            <a:r>
              <a:rPr lang="en-GB" dirty="0" err="1"/>
              <a:t>nimpora</a:t>
            </a:r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B2B5C-B222-7491-89D6-E2812E98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876F1-B370-8B8D-2EC8-33CDF743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35F8C-3FC2-165F-53E9-C9532F5F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25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F851AC-D5A4-96F2-3EE5-196A1A8E7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Two column narrative with </a:t>
            </a:r>
            <a:r>
              <a:rPr lang="en-GB" dirty="0" err="1"/>
              <a:t>diagramatic</a:t>
            </a:r>
            <a:r>
              <a:rPr lang="en-GB" dirty="0"/>
              <a:t> content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A6368-C3F2-E761-9813-0243EAF060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F0750"/>
                </a:solidFill>
                <a:latin typeface="Aptos" panose="020B0004020202020204" pitchFamily="34" charset="0"/>
              </a:rPr>
              <a:t>[Diagram/chart. Contained content]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0F0750"/>
                </a:solidFill>
                <a:latin typeface="Aptos" panose="020B0004020202020204" pitchFamily="34" charset="0"/>
              </a:rPr>
              <a:t> 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363E3C-156D-8094-DE69-B628B2190B5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 err="1"/>
              <a:t>Tenest</a:t>
            </a:r>
            <a:r>
              <a:rPr lang="en-GB" dirty="0"/>
              <a:t> re </a:t>
            </a:r>
            <a:r>
              <a:rPr lang="en-GB" dirty="0" err="1"/>
              <a:t>nosanihil</a:t>
            </a:r>
            <a:r>
              <a:rPr lang="en-GB" dirty="0"/>
              <a:t> </a:t>
            </a:r>
            <a:r>
              <a:rPr lang="en-GB" dirty="0" err="1"/>
              <a:t>earum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 que </a:t>
            </a:r>
            <a:r>
              <a:rPr lang="en-GB" dirty="0" err="1"/>
              <a:t>excesti</a:t>
            </a:r>
            <a:r>
              <a:rPr lang="en-GB" dirty="0"/>
              <a:t> </a:t>
            </a:r>
            <a:r>
              <a:rPr lang="en-GB" dirty="0" err="1"/>
              <a:t>stiassundis</a:t>
            </a:r>
            <a:r>
              <a:rPr lang="en-GB" dirty="0"/>
              <a:t> </a:t>
            </a:r>
            <a:r>
              <a:rPr lang="en-GB" dirty="0" err="1"/>
              <a:t>premolorist</a:t>
            </a:r>
            <a:r>
              <a:rPr lang="en-GB" dirty="0"/>
              <a:t> qui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molores</a:t>
            </a:r>
            <a:r>
              <a:rPr lang="en-GB" dirty="0"/>
              <a:t> </a:t>
            </a:r>
            <a:r>
              <a:rPr lang="en-GB" dirty="0" err="1"/>
              <a:t>consedis</a:t>
            </a:r>
            <a:r>
              <a:rPr lang="en-GB" dirty="0"/>
              <a:t> molo </a:t>
            </a:r>
            <a:r>
              <a:rPr lang="en-GB" dirty="0" err="1"/>
              <a:t>blaborrovid</a:t>
            </a:r>
            <a:r>
              <a:rPr lang="en-GB" dirty="0"/>
              <a:t> </a:t>
            </a:r>
            <a:r>
              <a:rPr lang="en-GB" dirty="0" err="1"/>
              <a:t>quatur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ratemporion</a:t>
            </a:r>
            <a:r>
              <a:rPr lang="en-GB" dirty="0"/>
              <a:t> rem que </a:t>
            </a:r>
            <a:r>
              <a:rPr lang="en-GB" dirty="0" err="1"/>
              <a:t>velliatur</a:t>
            </a:r>
            <a:r>
              <a:rPr lang="en-GB" dirty="0"/>
              <a:t> </a:t>
            </a:r>
            <a:r>
              <a:rPr lang="en-GB" dirty="0" err="1"/>
              <a:t>sequam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quiat</a:t>
            </a:r>
            <a:r>
              <a:rPr lang="en-GB" dirty="0"/>
              <a:t> </a:t>
            </a:r>
            <a:r>
              <a:rPr lang="en-GB" dirty="0" err="1"/>
              <a:t>aboreperum</a:t>
            </a:r>
            <a:r>
              <a:rPr lang="en-GB" dirty="0"/>
              <a:t> </a:t>
            </a:r>
            <a:r>
              <a:rPr lang="en-GB" dirty="0" err="1"/>
              <a:t>conseque</a:t>
            </a:r>
            <a:r>
              <a:rPr lang="en-GB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134A9E-26DF-8456-EE9A-CF3F7E75F2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Follow on narrative copy. Framed by gradient corners.</a:t>
            </a:r>
          </a:p>
        </p:txBody>
      </p:sp>
    </p:spTree>
    <p:extLst>
      <p:ext uri="{BB962C8B-B14F-4D97-AF65-F5344CB8AC3E}">
        <p14:creationId xmlns:p14="http://schemas.microsoft.com/office/powerpoint/2010/main" val="423578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25FC-2C03-6007-F1A4-AAEE5CA9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46FC4F-0BBB-4358-F4CF-DD365F248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0" y="2286000"/>
            <a:ext cx="7318801" cy="3537000"/>
          </a:xfrm>
        </p:spPr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Mauris </a:t>
            </a:r>
            <a:br>
              <a:rPr lang="en-GB" dirty="0"/>
            </a:br>
            <a:r>
              <a:rPr lang="en-GB" dirty="0"/>
              <a:t>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/>
              <a:t>Mauris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Bibendum</a:t>
            </a:r>
            <a:br>
              <a:rPr lang="en-GB" dirty="0"/>
            </a:b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9608E-1EC8-0C3D-9BB2-30C82BC9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0837E-E0B4-6DA9-332E-2BA9ADE2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479FD-5825-25C5-9060-6EBD56B2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1A0FAA-525E-41FA-4121-79505249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r>
              <a:rPr lang="en-GB"/>
              <a:t>One column text layout</a:t>
            </a:r>
          </a:p>
          <a:p>
            <a:pPr lvl="1"/>
            <a:r>
              <a:rPr lang="en-GB"/>
              <a:t>Subheading: description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5F8F7-12B6-FC77-7C70-C35204893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05600" y="3839712"/>
            <a:ext cx="2667600" cy="1572887"/>
          </a:xfrm>
        </p:spPr>
        <p:txBody>
          <a:bodyPr/>
          <a:lstStyle/>
          <a:p>
            <a:r>
              <a:rPr lang="en-GB" dirty="0"/>
              <a:t>Follow on narrative copy. Framed by blue and red corners.</a:t>
            </a:r>
          </a:p>
        </p:txBody>
      </p:sp>
    </p:spTree>
    <p:extLst>
      <p:ext uri="{BB962C8B-B14F-4D97-AF65-F5344CB8AC3E}">
        <p14:creationId xmlns:p14="http://schemas.microsoft.com/office/powerpoint/2010/main" val="1664274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A6340F9-7ADA-F12D-0945-A7EC5E061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Presentation narrative text that runs over two columns of copy. Sed </a:t>
            </a:r>
            <a:r>
              <a:rPr lang="en-GB" dirty="0" err="1"/>
              <a:t>magniet</a:t>
            </a:r>
            <a:r>
              <a:rPr lang="en-GB" dirty="0"/>
              <a:t> et </a:t>
            </a:r>
            <a:r>
              <a:rPr lang="en-GB" dirty="0" err="1"/>
              <a:t>quatur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aboreped</a:t>
            </a:r>
            <a:r>
              <a:rPr lang="en-GB" dirty="0"/>
              <a:t> </a:t>
            </a:r>
            <a:r>
              <a:rPr lang="en-GB" dirty="0" err="1"/>
              <a:t>undaepe</a:t>
            </a:r>
            <a:r>
              <a:rPr lang="en-GB" dirty="0"/>
              <a:t> </a:t>
            </a:r>
            <a:r>
              <a:rPr lang="en-GB" dirty="0" err="1"/>
              <a:t>rnatur</a:t>
            </a:r>
            <a:r>
              <a:rPr lang="en-GB" dirty="0"/>
              <a:t>. </a:t>
            </a:r>
            <a:r>
              <a:rPr lang="en-GB" dirty="0" err="1"/>
              <a:t>Xernam</a:t>
            </a:r>
            <a:r>
              <a:rPr lang="en-GB" dirty="0"/>
              <a:t> </a:t>
            </a:r>
            <a:r>
              <a:rPr lang="en-GB" dirty="0" err="1"/>
              <a:t>seditaturia</a:t>
            </a:r>
            <a:r>
              <a:rPr lang="en-GB" dirty="0"/>
              <a:t> </a:t>
            </a:r>
            <a:r>
              <a:rPr lang="en-GB" dirty="0" err="1"/>
              <a:t>nuscipsa</a:t>
            </a:r>
            <a:r>
              <a:rPr lang="en-GB" dirty="0"/>
              <a:t> </a:t>
            </a:r>
            <a:r>
              <a:rPr lang="en-GB" dirty="0" err="1"/>
              <a:t>dolum</a:t>
            </a:r>
            <a:r>
              <a:rPr lang="en-GB" dirty="0"/>
              <a:t> et </a:t>
            </a:r>
            <a:r>
              <a:rPr lang="en-GB" dirty="0" err="1"/>
              <a:t>explatet</a:t>
            </a:r>
            <a:r>
              <a:rPr lang="en-GB" dirty="0"/>
              <a:t> </a:t>
            </a:r>
            <a:r>
              <a:rPr lang="en-GB" dirty="0" err="1"/>
              <a:t>facerrum</a:t>
            </a:r>
            <a:r>
              <a:rPr lang="en-GB" dirty="0"/>
              <a:t> que qui </a:t>
            </a:r>
            <a:r>
              <a:rPr lang="en-GB" dirty="0" err="1"/>
              <a:t>nimpora</a:t>
            </a:r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8C58-5BA1-BCA8-DEC1-BA646F76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1B9CB-7BC1-BC8C-E43A-9FC1E5C2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13D41-47E9-AA32-FFFB-4ED03B70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7AFEC0-85BC-5CC3-8F5A-4A38B544A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One column narrative with </a:t>
            </a:r>
            <a:r>
              <a:rPr lang="en-GB" dirty="0" err="1"/>
              <a:t>diagramatic</a:t>
            </a:r>
            <a:r>
              <a:rPr lang="en-GB" dirty="0"/>
              <a:t> content</a:t>
            </a:r>
          </a:p>
          <a:p>
            <a:r>
              <a:rPr lang="en-GB" dirty="0"/>
              <a:t>Subheading: description line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F8D783F-7089-C1C5-C4CF-02B45A74F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F0750"/>
                </a:solidFill>
                <a:latin typeface="Aptos" panose="020B0004020202020204" pitchFamily="34" charset="0"/>
              </a:rPr>
              <a:t>[Diagram/chart. Contained content] </a:t>
            </a:r>
          </a:p>
          <a:p>
            <a:pPr algn="ctr"/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BCFD96A-7FF4-A205-F7FB-496201FB7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Follow on narrative copy. Framed by blue corners.</a:t>
            </a:r>
          </a:p>
        </p:txBody>
      </p:sp>
    </p:spTree>
    <p:extLst>
      <p:ext uri="{BB962C8B-B14F-4D97-AF65-F5344CB8AC3E}">
        <p14:creationId xmlns:p14="http://schemas.microsoft.com/office/powerpoint/2010/main" val="417793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074AC5-5840-52C1-7411-FCE34185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Heading lorem ipsum </a:t>
            </a:r>
            <a:r>
              <a:rPr lang="en-GB" dirty="0" err="1"/>
              <a:t>dolor</a:t>
            </a:r>
            <a:endParaRPr lang="en-GB" dirty="0"/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endParaRPr lang="en-GB" dirty="0"/>
          </a:p>
          <a:p>
            <a:pPr lvl="1"/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endParaRPr lang="en-GB" dirty="0"/>
          </a:p>
          <a:p>
            <a:pPr lvl="1"/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</a:t>
            </a:r>
          </a:p>
          <a:p>
            <a:pPr lvl="2"/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</a:t>
            </a:r>
          </a:p>
          <a:p>
            <a:pPr lvl="2"/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</a:t>
            </a:r>
          </a:p>
          <a:p>
            <a:pPr lvl="2"/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3617-03F5-282C-1514-3898A78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02995-1C45-02A5-F963-A8E3C85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D1B6A-FE4D-EB8F-583C-D18A4898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28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DF7BBC-AB17-6AF5-B4D2-04B9D9384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Single column text layout with image</a:t>
            </a:r>
          </a:p>
          <a:p>
            <a:r>
              <a:rPr lang="en-GB" dirty="0"/>
              <a:t>Subheading: description line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232149-9851-895B-1844-EEBC24118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GB" b="0" dirty="0"/>
              <a:t>[Image]</a:t>
            </a:r>
          </a:p>
        </p:txBody>
      </p:sp>
    </p:spTree>
    <p:extLst>
      <p:ext uri="{BB962C8B-B14F-4D97-AF65-F5344CB8AC3E}">
        <p14:creationId xmlns:p14="http://schemas.microsoft.com/office/powerpoint/2010/main" val="1862527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B3A43A-E39E-650A-8174-2B88AC98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Heading lorem ipsum </a:t>
            </a:r>
            <a:r>
              <a:rPr lang="en-GB" dirty="0" err="1"/>
              <a:t>dolor</a:t>
            </a:r>
            <a:endParaRPr lang="en-GB" dirty="0"/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</a:t>
            </a:r>
          </a:p>
          <a:p>
            <a:pPr lvl="2"/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79DE5-4F25-85D9-287D-0C81B4AE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A717F-2305-BDA6-58AE-8BE97BF4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BF61C-9A4A-E721-C767-AEE7D335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29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B16448-C018-A18D-EB47-EF3756853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Two column text layout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0D8C0D-AFAC-B6E4-18F8-4782817BA41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Heading lorem ipsum </a:t>
            </a:r>
            <a:r>
              <a:rPr lang="en-GB" dirty="0" err="1"/>
              <a:t>dolor</a:t>
            </a:r>
            <a:endParaRPr lang="en-GB" dirty="0"/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</a:t>
            </a:r>
          </a:p>
          <a:p>
            <a:pPr lvl="2"/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</p:spTree>
    <p:extLst>
      <p:ext uri="{BB962C8B-B14F-4D97-AF65-F5344CB8AC3E}">
        <p14:creationId xmlns:p14="http://schemas.microsoft.com/office/powerpoint/2010/main" val="198386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207E4-148A-6D04-12DA-8380D6C3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E4386BB-2672-45A9-4742-688925D99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Presenter name</a:t>
            </a:r>
          </a:p>
          <a:p>
            <a:r>
              <a:rPr lang="en-GB" dirty="0"/>
              <a:t>Job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D5D6B-C51E-8EF4-B719-5BE7930B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200" y="2608200"/>
            <a:ext cx="7920000" cy="2530800"/>
          </a:xfrm>
        </p:spPr>
        <p:txBody>
          <a:bodyPr/>
          <a:lstStyle/>
          <a:p>
            <a:r>
              <a:rPr lang="en-GB" dirty="0"/>
              <a:t>Title of the presentation</a:t>
            </a:r>
          </a:p>
          <a:p>
            <a:r>
              <a:rPr lang="en-GB" dirty="0"/>
              <a:t>longer version that can</a:t>
            </a:r>
          </a:p>
          <a:p>
            <a:r>
              <a:rPr lang="en-GB" dirty="0"/>
              <a:t>run over three lines</a:t>
            </a:r>
          </a:p>
          <a:p>
            <a:pPr lvl="1"/>
            <a:r>
              <a:rPr lang="en-GB" dirty="0"/>
              <a:t>Subtitle on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2E078-77D2-72E0-EFAA-CACA084D25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8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E2A03-97C9-19B6-B5D7-B91D3167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381E2-F1D1-8534-E571-D2D11C5B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09F5-30E5-4309-0865-F468FAEE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30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13C20E-F632-5283-68FD-D5277339B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Space for a graph/table/chart, etc.</a:t>
            </a:r>
          </a:p>
          <a:p>
            <a:pPr lvl="1"/>
            <a:r>
              <a:rPr lang="en-GB" dirty="0"/>
              <a:t>Subheading: description line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2724CD-B896-3B55-28B3-075C7AF0F5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F0750"/>
                </a:solidFill>
                <a:latin typeface="Aptos" panose="020B0004020202020204" pitchFamily="34" charset="0"/>
              </a:rPr>
              <a:t>[Diagram/chart. Contained content]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0F0750"/>
                </a:solidFill>
                <a:latin typeface="Aptos" panose="020B0004020202020204" pitchFamily="34" charset="0"/>
              </a:rPr>
              <a:t>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816234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D46CA-AB28-2708-4A25-A40EE70DB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87C64-BF18-7760-4A29-E9A96FA8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EC597-84DB-183D-FC5A-2CD7E6DD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A06E-94C3-0B7D-DF18-8EE00E8E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D374B-E09E-EE6C-4291-4C90F678B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r>
              <a:rPr lang="en-GB" dirty="0"/>
              <a:t>Contained content on a full gradient background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BA5C8A1-9B9C-4B08-1B9E-150D9E5013E0}"/>
              </a:ext>
            </a:extLst>
          </p:cNvPr>
          <p:cNvGrpSpPr/>
          <p:nvPr/>
        </p:nvGrpSpPr>
        <p:grpSpPr>
          <a:xfrm>
            <a:off x="409083" y="1378800"/>
            <a:ext cx="2022529" cy="2066765"/>
            <a:chOff x="409083" y="1378800"/>
            <a:chExt cx="2022529" cy="206676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CD26000-C153-AE16-D963-7898E5D43D25}"/>
                </a:ext>
              </a:extLst>
            </p:cNvPr>
            <p:cNvGrpSpPr/>
            <p:nvPr/>
          </p:nvGrpSpPr>
          <p:grpSpPr>
            <a:xfrm>
              <a:off x="409083" y="1378800"/>
              <a:ext cx="2022529" cy="2066765"/>
              <a:chOff x="409083" y="1376999"/>
              <a:chExt cx="2022529" cy="2066765"/>
            </a:xfrm>
          </p:grpSpPr>
          <p:sp>
            <p:nvSpPr>
              <p:cNvPr id="56" name="Rectangle: Rounded Corners 10">
                <a:extLst>
                  <a:ext uri="{FF2B5EF4-FFF2-40B4-BE49-F238E27FC236}">
                    <a16:creationId xmlns:a16="http://schemas.microsoft.com/office/drawing/2014/main" id="{B11B079C-7D8B-24A8-E5DC-22A01C020EDC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8372F32C-8261-DA34-B614-5DEEF422AA31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 Placeholder 13">
              <a:extLst>
                <a:ext uri="{FF2B5EF4-FFF2-40B4-BE49-F238E27FC236}">
                  <a16:creationId xmlns:a16="http://schemas.microsoft.com/office/drawing/2014/main" id="{6ADC6E3F-7607-B1C0-923C-52BFDC932F0F}"/>
                </a:ext>
              </a:extLst>
            </p:cNvPr>
            <p:cNvSpPr txBox="1">
              <a:spLocks/>
            </p:cNvSpPr>
            <p:nvPr/>
          </p:nvSpPr>
          <p:spPr>
            <a:xfrm>
              <a:off x="507600" y="14328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59" name="Text Placeholder 13">
              <a:extLst>
                <a:ext uri="{FF2B5EF4-FFF2-40B4-BE49-F238E27FC236}">
                  <a16:creationId xmlns:a16="http://schemas.microsoft.com/office/drawing/2014/main" id="{8B00DCFF-64A7-E3A4-C087-CF5C0BFD74C9}"/>
                </a:ext>
              </a:extLst>
            </p:cNvPr>
            <p:cNvSpPr txBox="1">
              <a:spLocks/>
            </p:cNvSpPr>
            <p:nvPr/>
          </p:nvSpPr>
          <p:spPr>
            <a:xfrm>
              <a:off x="507600" y="19368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C6BF363-E100-6082-4390-8D6D17D0F729}"/>
              </a:ext>
            </a:extLst>
          </p:cNvPr>
          <p:cNvGrpSpPr/>
          <p:nvPr/>
        </p:nvGrpSpPr>
        <p:grpSpPr>
          <a:xfrm>
            <a:off x="2764302" y="1378800"/>
            <a:ext cx="2022529" cy="2066765"/>
            <a:chOff x="2764302" y="1378800"/>
            <a:chExt cx="2022529" cy="20667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A9995B8-9722-4DD8-7A09-3480D45F533C}"/>
                </a:ext>
              </a:extLst>
            </p:cNvPr>
            <p:cNvGrpSpPr/>
            <p:nvPr/>
          </p:nvGrpSpPr>
          <p:grpSpPr>
            <a:xfrm>
              <a:off x="2764302" y="1378800"/>
              <a:ext cx="2022529" cy="2066765"/>
              <a:chOff x="409083" y="1376999"/>
              <a:chExt cx="2022529" cy="2066765"/>
            </a:xfrm>
          </p:grpSpPr>
          <p:sp>
            <p:nvSpPr>
              <p:cNvPr id="61" name="Rectangle: Rounded Corners 10">
                <a:extLst>
                  <a:ext uri="{FF2B5EF4-FFF2-40B4-BE49-F238E27FC236}">
                    <a16:creationId xmlns:a16="http://schemas.microsoft.com/office/drawing/2014/main" id="{B9B362B9-4B3A-6A2B-BD27-9EF02D3E8AF1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35C270C-3F1A-FE1D-79D0-50A2A89AE339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Text Placeholder 13">
              <a:extLst>
                <a:ext uri="{FF2B5EF4-FFF2-40B4-BE49-F238E27FC236}">
                  <a16:creationId xmlns:a16="http://schemas.microsoft.com/office/drawing/2014/main" id="{DDBC81D5-88BF-B5B8-5B48-BAC8207EDBFA}"/>
                </a:ext>
              </a:extLst>
            </p:cNvPr>
            <p:cNvSpPr txBox="1">
              <a:spLocks/>
            </p:cNvSpPr>
            <p:nvPr/>
          </p:nvSpPr>
          <p:spPr>
            <a:xfrm>
              <a:off x="2862000" y="14328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64" name="Text Placeholder 13">
              <a:extLst>
                <a:ext uri="{FF2B5EF4-FFF2-40B4-BE49-F238E27FC236}">
                  <a16:creationId xmlns:a16="http://schemas.microsoft.com/office/drawing/2014/main" id="{D47A5C7F-2CD9-77A0-5844-3ADB5D26F14C}"/>
                </a:ext>
              </a:extLst>
            </p:cNvPr>
            <p:cNvSpPr txBox="1">
              <a:spLocks/>
            </p:cNvSpPr>
            <p:nvPr/>
          </p:nvSpPr>
          <p:spPr>
            <a:xfrm>
              <a:off x="2862000" y="19368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9A45D44-E3C1-A85E-1459-8462B6080922}"/>
              </a:ext>
            </a:extLst>
          </p:cNvPr>
          <p:cNvGrpSpPr/>
          <p:nvPr/>
        </p:nvGrpSpPr>
        <p:grpSpPr>
          <a:xfrm>
            <a:off x="410400" y="3927600"/>
            <a:ext cx="2022529" cy="2066765"/>
            <a:chOff x="410400" y="3927600"/>
            <a:chExt cx="2022529" cy="206676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AD440DC-8C8E-E2DF-6DFA-B664383FCFA8}"/>
                </a:ext>
              </a:extLst>
            </p:cNvPr>
            <p:cNvGrpSpPr/>
            <p:nvPr/>
          </p:nvGrpSpPr>
          <p:grpSpPr>
            <a:xfrm>
              <a:off x="410400" y="3927600"/>
              <a:ext cx="2022529" cy="2066765"/>
              <a:chOff x="409083" y="1376999"/>
              <a:chExt cx="2022529" cy="2066765"/>
            </a:xfrm>
          </p:grpSpPr>
          <p:sp>
            <p:nvSpPr>
              <p:cNvPr id="66" name="Rectangle: Rounded Corners 10">
                <a:extLst>
                  <a:ext uri="{FF2B5EF4-FFF2-40B4-BE49-F238E27FC236}">
                    <a16:creationId xmlns:a16="http://schemas.microsoft.com/office/drawing/2014/main" id="{0C6F2FFD-1EB2-207E-70AF-5B7D0E6D19D2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195607DD-4DA5-8ED7-66F3-07B33528F243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</p:grpSp>
        <p:sp>
          <p:nvSpPr>
            <p:cNvPr id="68" name="Text Placeholder 13">
              <a:extLst>
                <a:ext uri="{FF2B5EF4-FFF2-40B4-BE49-F238E27FC236}">
                  <a16:creationId xmlns:a16="http://schemas.microsoft.com/office/drawing/2014/main" id="{78EDC8CE-F3F4-77C3-B997-46D40C1A4F85}"/>
                </a:ext>
              </a:extLst>
            </p:cNvPr>
            <p:cNvSpPr txBox="1">
              <a:spLocks/>
            </p:cNvSpPr>
            <p:nvPr/>
          </p:nvSpPr>
          <p:spPr>
            <a:xfrm>
              <a:off x="507600" y="39852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69" name="Text Placeholder 13">
              <a:extLst>
                <a:ext uri="{FF2B5EF4-FFF2-40B4-BE49-F238E27FC236}">
                  <a16:creationId xmlns:a16="http://schemas.microsoft.com/office/drawing/2014/main" id="{3D7134ED-3FA9-798A-5738-0B9F32206D7D}"/>
                </a:ext>
              </a:extLst>
            </p:cNvPr>
            <p:cNvSpPr txBox="1">
              <a:spLocks/>
            </p:cNvSpPr>
            <p:nvPr/>
          </p:nvSpPr>
          <p:spPr>
            <a:xfrm>
              <a:off x="507600" y="44892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C23FBF-84BA-DA3F-D480-2370387D045B}"/>
              </a:ext>
            </a:extLst>
          </p:cNvPr>
          <p:cNvGrpSpPr/>
          <p:nvPr/>
        </p:nvGrpSpPr>
        <p:grpSpPr>
          <a:xfrm>
            <a:off x="2764800" y="3927600"/>
            <a:ext cx="2022529" cy="2066765"/>
            <a:chOff x="2764800" y="3927600"/>
            <a:chExt cx="2022529" cy="20667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D9396C4-2760-3C39-8B74-E2E6645AC312}"/>
                </a:ext>
              </a:extLst>
            </p:cNvPr>
            <p:cNvGrpSpPr/>
            <p:nvPr/>
          </p:nvGrpSpPr>
          <p:grpSpPr>
            <a:xfrm>
              <a:off x="2764800" y="3927600"/>
              <a:ext cx="2022529" cy="2066765"/>
              <a:chOff x="409083" y="1376999"/>
              <a:chExt cx="2022529" cy="2066765"/>
            </a:xfrm>
          </p:grpSpPr>
          <p:sp>
            <p:nvSpPr>
              <p:cNvPr id="71" name="Rectangle: Rounded Corners 10">
                <a:extLst>
                  <a:ext uri="{FF2B5EF4-FFF2-40B4-BE49-F238E27FC236}">
                    <a16:creationId xmlns:a16="http://schemas.microsoft.com/office/drawing/2014/main" id="{5C12185E-36FE-5985-45C7-C4D607328442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B0BE694-90D1-11F6-2FF4-A22B56B74DA4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</p:grpSp>
        <p:sp>
          <p:nvSpPr>
            <p:cNvPr id="73" name="Text Placeholder 13">
              <a:extLst>
                <a:ext uri="{FF2B5EF4-FFF2-40B4-BE49-F238E27FC236}">
                  <a16:creationId xmlns:a16="http://schemas.microsoft.com/office/drawing/2014/main" id="{52E5A839-F41A-50C9-0900-A9BD9696D5FD}"/>
                </a:ext>
              </a:extLst>
            </p:cNvPr>
            <p:cNvSpPr txBox="1">
              <a:spLocks/>
            </p:cNvSpPr>
            <p:nvPr/>
          </p:nvSpPr>
          <p:spPr>
            <a:xfrm>
              <a:off x="2862000" y="39852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74" name="Text Placeholder 13">
              <a:extLst>
                <a:ext uri="{FF2B5EF4-FFF2-40B4-BE49-F238E27FC236}">
                  <a16:creationId xmlns:a16="http://schemas.microsoft.com/office/drawing/2014/main" id="{4582CCF9-E0B2-D935-8E09-9E0848040FC2}"/>
                </a:ext>
              </a:extLst>
            </p:cNvPr>
            <p:cNvSpPr txBox="1">
              <a:spLocks/>
            </p:cNvSpPr>
            <p:nvPr/>
          </p:nvSpPr>
          <p:spPr>
            <a:xfrm>
              <a:off x="2862000" y="44892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7F2B81-E88B-6578-C496-224943DB871B}"/>
              </a:ext>
            </a:extLst>
          </p:cNvPr>
          <p:cNvGrpSpPr/>
          <p:nvPr/>
        </p:nvGrpSpPr>
        <p:grpSpPr>
          <a:xfrm>
            <a:off x="5114176" y="1378800"/>
            <a:ext cx="2022529" cy="2066765"/>
            <a:chOff x="5114176" y="1378800"/>
            <a:chExt cx="2022529" cy="206676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4EB77B8-ED46-A6DF-A4CF-411080CCB635}"/>
                </a:ext>
              </a:extLst>
            </p:cNvPr>
            <p:cNvGrpSpPr/>
            <p:nvPr/>
          </p:nvGrpSpPr>
          <p:grpSpPr>
            <a:xfrm>
              <a:off x="5114176" y="1378800"/>
              <a:ext cx="2022529" cy="2066765"/>
              <a:chOff x="409083" y="1376999"/>
              <a:chExt cx="2022529" cy="2066765"/>
            </a:xfrm>
          </p:grpSpPr>
          <p:sp>
            <p:nvSpPr>
              <p:cNvPr id="76" name="Rectangle: Rounded Corners 10">
                <a:extLst>
                  <a:ext uri="{FF2B5EF4-FFF2-40B4-BE49-F238E27FC236}">
                    <a16:creationId xmlns:a16="http://schemas.microsoft.com/office/drawing/2014/main" id="{A8D39BEF-6DE6-B694-27C4-1F6EE4AC3179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6EC545E-6F3F-F3E5-DFA7-902B44E4B3E1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Text Placeholder 13">
              <a:extLst>
                <a:ext uri="{FF2B5EF4-FFF2-40B4-BE49-F238E27FC236}">
                  <a16:creationId xmlns:a16="http://schemas.microsoft.com/office/drawing/2014/main" id="{37E4219E-79B5-F329-7277-58030F9214C9}"/>
                </a:ext>
              </a:extLst>
            </p:cNvPr>
            <p:cNvSpPr txBox="1">
              <a:spLocks/>
            </p:cNvSpPr>
            <p:nvPr/>
          </p:nvSpPr>
          <p:spPr>
            <a:xfrm>
              <a:off x="5212800" y="14328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79" name="Text Placeholder 13">
              <a:extLst>
                <a:ext uri="{FF2B5EF4-FFF2-40B4-BE49-F238E27FC236}">
                  <a16:creationId xmlns:a16="http://schemas.microsoft.com/office/drawing/2014/main" id="{BA04E47E-3E33-D381-3782-ABA0F798793F}"/>
                </a:ext>
              </a:extLst>
            </p:cNvPr>
            <p:cNvSpPr txBox="1">
              <a:spLocks/>
            </p:cNvSpPr>
            <p:nvPr/>
          </p:nvSpPr>
          <p:spPr>
            <a:xfrm>
              <a:off x="5212800" y="19368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BD7876-4155-C53D-35A2-41759435FEE6}"/>
              </a:ext>
            </a:extLst>
          </p:cNvPr>
          <p:cNvGrpSpPr/>
          <p:nvPr/>
        </p:nvGrpSpPr>
        <p:grpSpPr>
          <a:xfrm>
            <a:off x="7469395" y="1378800"/>
            <a:ext cx="2022529" cy="2066765"/>
            <a:chOff x="7469395" y="1378800"/>
            <a:chExt cx="2022529" cy="206676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30014B0-37E6-31B4-13F7-B0931AC96E03}"/>
                </a:ext>
              </a:extLst>
            </p:cNvPr>
            <p:cNvGrpSpPr/>
            <p:nvPr/>
          </p:nvGrpSpPr>
          <p:grpSpPr>
            <a:xfrm>
              <a:off x="7469395" y="1378800"/>
              <a:ext cx="2022529" cy="2066765"/>
              <a:chOff x="409083" y="1376999"/>
              <a:chExt cx="2022529" cy="2066765"/>
            </a:xfrm>
          </p:grpSpPr>
          <p:sp>
            <p:nvSpPr>
              <p:cNvPr id="81" name="Rectangle: Rounded Corners 10">
                <a:extLst>
                  <a:ext uri="{FF2B5EF4-FFF2-40B4-BE49-F238E27FC236}">
                    <a16:creationId xmlns:a16="http://schemas.microsoft.com/office/drawing/2014/main" id="{2CBEECDE-F1A6-E8B5-8DE6-EA5A40586779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5BFE280E-898A-17CC-02EE-52A129A964B1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Text Placeholder 13">
              <a:extLst>
                <a:ext uri="{FF2B5EF4-FFF2-40B4-BE49-F238E27FC236}">
                  <a16:creationId xmlns:a16="http://schemas.microsoft.com/office/drawing/2014/main" id="{06E8F822-9477-6B89-C670-5A8699E9920D}"/>
                </a:ext>
              </a:extLst>
            </p:cNvPr>
            <p:cNvSpPr txBox="1">
              <a:spLocks/>
            </p:cNvSpPr>
            <p:nvPr/>
          </p:nvSpPr>
          <p:spPr>
            <a:xfrm>
              <a:off x="7567200" y="14328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84" name="Text Placeholder 13">
              <a:extLst>
                <a:ext uri="{FF2B5EF4-FFF2-40B4-BE49-F238E27FC236}">
                  <a16:creationId xmlns:a16="http://schemas.microsoft.com/office/drawing/2014/main" id="{F68C445B-38EB-B5EE-545D-ABE33166B225}"/>
                </a:ext>
              </a:extLst>
            </p:cNvPr>
            <p:cNvSpPr txBox="1">
              <a:spLocks/>
            </p:cNvSpPr>
            <p:nvPr/>
          </p:nvSpPr>
          <p:spPr>
            <a:xfrm>
              <a:off x="7567200" y="19368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F6B347-7917-51FC-9523-6967CE6917AE}"/>
              </a:ext>
            </a:extLst>
          </p:cNvPr>
          <p:cNvGrpSpPr/>
          <p:nvPr/>
        </p:nvGrpSpPr>
        <p:grpSpPr>
          <a:xfrm>
            <a:off x="5108831" y="3927600"/>
            <a:ext cx="2022529" cy="2066765"/>
            <a:chOff x="5108831" y="3927600"/>
            <a:chExt cx="2022529" cy="206676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324B7D9-4728-2365-F8EE-73B4A1C6D7CB}"/>
                </a:ext>
              </a:extLst>
            </p:cNvPr>
            <p:cNvGrpSpPr/>
            <p:nvPr/>
          </p:nvGrpSpPr>
          <p:grpSpPr>
            <a:xfrm>
              <a:off x="5108831" y="3927600"/>
              <a:ext cx="2022529" cy="2066765"/>
              <a:chOff x="409083" y="1376999"/>
              <a:chExt cx="2022529" cy="2066765"/>
            </a:xfrm>
          </p:grpSpPr>
          <p:sp>
            <p:nvSpPr>
              <p:cNvPr id="86" name="Rectangle: Rounded Corners 10">
                <a:extLst>
                  <a:ext uri="{FF2B5EF4-FFF2-40B4-BE49-F238E27FC236}">
                    <a16:creationId xmlns:a16="http://schemas.microsoft.com/office/drawing/2014/main" id="{B84CE183-EF37-EDA5-DEA9-C0E9FB6F5FBD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DF21CAF9-2E6C-DABE-C01C-60A381365C30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</p:grpSp>
        <p:sp>
          <p:nvSpPr>
            <p:cNvPr id="88" name="Text Placeholder 13">
              <a:extLst>
                <a:ext uri="{FF2B5EF4-FFF2-40B4-BE49-F238E27FC236}">
                  <a16:creationId xmlns:a16="http://schemas.microsoft.com/office/drawing/2014/main" id="{8DD255E7-20BA-BE69-73AA-85C70D209083}"/>
                </a:ext>
              </a:extLst>
            </p:cNvPr>
            <p:cNvSpPr txBox="1">
              <a:spLocks/>
            </p:cNvSpPr>
            <p:nvPr/>
          </p:nvSpPr>
          <p:spPr>
            <a:xfrm>
              <a:off x="5212800" y="39852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89" name="Text Placeholder 13">
              <a:extLst>
                <a:ext uri="{FF2B5EF4-FFF2-40B4-BE49-F238E27FC236}">
                  <a16:creationId xmlns:a16="http://schemas.microsoft.com/office/drawing/2014/main" id="{8848832F-7617-F51B-AA26-8BEA9AFFC3E9}"/>
                </a:ext>
              </a:extLst>
            </p:cNvPr>
            <p:cNvSpPr txBox="1">
              <a:spLocks/>
            </p:cNvSpPr>
            <p:nvPr/>
          </p:nvSpPr>
          <p:spPr>
            <a:xfrm>
              <a:off x="5212800" y="44892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666385-BC7F-CFA7-9E4E-0E6152CD36CB}"/>
              </a:ext>
            </a:extLst>
          </p:cNvPr>
          <p:cNvGrpSpPr/>
          <p:nvPr/>
        </p:nvGrpSpPr>
        <p:grpSpPr>
          <a:xfrm>
            <a:off x="7464050" y="3927600"/>
            <a:ext cx="2022529" cy="2066765"/>
            <a:chOff x="7464050" y="3927600"/>
            <a:chExt cx="2022529" cy="206676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9B28AE0-14EC-7DAD-7579-A06D7556E009}"/>
                </a:ext>
              </a:extLst>
            </p:cNvPr>
            <p:cNvGrpSpPr/>
            <p:nvPr/>
          </p:nvGrpSpPr>
          <p:grpSpPr>
            <a:xfrm>
              <a:off x="7464050" y="3927600"/>
              <a:ext cx="2022529" cy="2066765"/>
              <a:chOff x="409083" y="1376999"/>
              <a:chExt cx="2022529" cy="2066765"/>
            </a:xfrm>
          </p:grpSpPr>
          <p:sp>
            <p:nvSpPr>
              <p:cNvPr id="91" name="Rectangle: Rounded Corners 10">
                <a:extLst>
                  <a:ext uri="{FF2B5EF4-FFF2-40B4-BE49-F238E27FC236}">
                    <a16:creationId xmlns:a16="http://schemas.microsoft.com/office/drawing/2014/main" id="{15CAD7DA-5242-2D78-844D-4E96302FDC40}"/>
                  </a:ext>
                </a:extLst>
              </p:cNvPr>
              <p:cNvSpPr/>
              <p:nvPr userDrawn="1"/>
            </p:nvSpPr>
            <p:spPr>
              <a:xfrm>
                <a:off x="409083" y="1820655"/>
                <a:ext cx="2022529" cy="1620733"/>
              </a:xfrm>
              <a:custGeom>
                <a:avLst/>
                <a:gdLst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0 w 2022270"/>
                  <a:gd name="connsiteY8" fmla="*/ 53085 h 2066765"/>
                  <a:gd name="connsiteX0" fmla="*/ 0 w 2022270"/>
                  <a:gd name="connsiteY0" fmla="*/ 53085 h 2066765"/>
                  <a:gd name="connsiteX1" fmla="*/ 53085 w 2022270"/>
                  <a:gd name="connsiteY1" fmla="*/ 0 h 2066765"/>
                  <a:gd name="connsiteX2" fmla="*/ 1969185 w 2022270"/>
                  <a:gd name="connsiteY2" fmla="*/ 0 h 2066765"/>
                  <a:gd name="connsiteX3" fmla="*/ 2022270 w 2022270"/>
                  <a:gd name="connsiteY3" fmla="*/ 53085 h 2066765"/>
                  <a:gd name="connsiteX4" fmla="*/ 2022270 w 2022270"/>
                  <a:gd name="connsiteY4" fmla="*/ 2013680 h 2066765"/>
                  <a:gd name="connsiteX5" fmla="*/ 1969185 w 2022270"/>
                  <a:gd name="connsiteY5" fmla="*/ 2066765 h 2066765"/>
                  <a:gd name="connsiteX6" fmla="*/ 53085 w 2022270"/>
                  <a:gd name="connsiteY6" fmla="*/ 2066765 h 2066765"/>
                  <a:gd name="connsiteX7" fmla="*/ 0 w 2022270"/>
                  <a:gd name="connsiteY7" fmla="*/ 2013680 h 2066765"/>
                  <a:gd name="connsiteX8" fmla="*/ 259 w 2022270"/>
                  <a:gd name="connsiteY8" fmla="*/ 454178 h 2066765"/>
                  <a:gd name="connsiteX9" fmla="*/ 0 w 2022270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1969185 w 2022529"/>
                  <a:gd name="connsiteY2" fmla="*/ 0 h 2066765"/>
                  <a:gd name="connsiteX3" fmla="*/ 2022270 w 2022529"/>
                  <a:gd name="connsiteY3" fmla="*/ 53085 h 2066765"/>
                  <a:gd name="connsiteX4" fmla="*/ 2022529 w 2022529"/>
                  <a:gd name="connsiteY4" fmla="*/ 446032 h 2066765"/>
                  <a:gd name="connsiteX5" fmla="*/ 2022270 w 2022529"/>
                  <a:gd name="connsiteY5" fmla="*/ 2013680 h 2066765"/>
                  <a:gd name="connsiteX6" fmla="*/ 1969185 w 2022529"/>
                  <a:gd name="connsiteY6" fmla="*/ 2066765 h 2066765"/>
                  <a:gd name="connsiteX7" fmla="*/ 53085 w 2022529"/>
                  <a:gd name="connsiteY7" fmla="*/ 2066765 h 2066765"/>
                  <a:gd name="connsiteX8" fmla="*/ 0 w 2022529"/>
                  <a:gd name="connsiteY8" fmla="*/ 2013680 h 2066765"/>
                  <a:gd name="connsiteX9" fmla="*/ 259 w 2022529"/>
                  <a:gd name="connsiteY9" fmla="*/ 454178 h 2066765"/>
                  <a:gd name="connsiteX10" fmla="*/ 0 w 2022529"/>
                  <a:gd name="connsiteY10" fmla="*/ 53085 h 2066765"/>
                  <a:gd name="connsiteX0" fmla="*/ 0 w 2128011"/>
                  <a:gd name="connsiteY0" fmla="*/ 53085 h 2066765"/>
                  <a:gd name="connsiteX1" fmla="*/ 53085 w 2128011"/>
                  <a:gd name="connsiteY1" fmla="*/ 0 h 2066765"/>
                  <a:gd name="connsiteX2" fmla="*/ 1969185 w 2128011"/>
                  <a:gd name="connsiteY2" fmla="*/ 0 h 2066765"/>
                  <a:gd name="connsiteX3" fmla="*/ 2022529 w 2128011"/>
                  <a:gd name="connsiteY3" fmla="*/ 446032 h 2066765"/>
                  <a:gd name="connsiteX4" fmla="*/ 2022270 w 2128011"/>
                  <a:gd name="connsiteY4" fmla="*/ 2013680 h 2066765"/>
                  <a:gd name="connsiteX5" fmla="*/ 1969185 w 2128011"/>
                  <a:gd name="connsiteY5" fmla="*/ 2066765 h 2066765"/>
                  <a:gd name="connsiteX6" fmla="*/ 53085 w 2128011"/>
                  <a:gd name="connsiteY6" fmla="*/ 2066765 h 2066765"/>
                  <a:gd name="connsiteX7" fmla="*/ 0 w 2128011"/>
                  <a:gd name="connsiteY7" fmla="*/ 2013680 h 2066765"/>
                  <a:gd name="connsiteX8" fmla="*/ 259 w 2128011"/>
                  <a:gd name="connsiteY8" fmla="*/ 454178 h 2066765"/>
                  <a:gd name="connsiteX9" fmla="*/ 0 w 2128011"/>
                  <a:gd name="connsiteY9" fmla="*/ 53085 h 2066765"/>
                  <a:gd name="connsiteX0" fmla="*/ 0 w 2022529"/>
                  <a:gd name="connsiteY0" fmla="*/ 53085 h 2066765"/>
                  <a:gd name="connsiteX1" fmla="*/ 53085 w 2022529"/>
                  <a:gd name="connsiteY1" fmla="*/ 0 h 2066765"/>
                  <a:gd name="connsiteX2" fmla="*/ 2022529 w 2022529"/>
                  <a:gd name="connsiteY2" fmla="*/ 446032 h 2066765"/>
                  <a:gd name="connsiteX3" fmla="*/ 2022270 w 2022529"/>
                  <a:gd name="connsiteY3" fmla="*/ 2013680 h 2066765"/>
                  <a:gd name="connsiteX4" fmla="*/ 1969185 w 2022529"/>
                  <a:gd name="connsiteY4" fmla="*/ 2066765 h 2066765"/>
                  <a:gd name="connsiteX5" fmla="*/ 53085 w 2022529"/>
                  <a:gd name="connsiteY5" fmla="*/ 2066765 h 2066765"/>
                  <a:gd name="connsiteX6" fmla="*/ 0 w 2022529"/>
                  <a:gd name="connsiteY6" fmla="*/ 2013680 h 2066765"/>
                  <a:gd name="connsiteX7" fmla="*/ 259 w 2022529"/>
                  <a:gd name="connsiteY7" fmla="*/ 454178 h 2066765"/>
                  <a:gd name="connsiteX8" fmla="*/ 0 w 2022529"/>
                  <a:gd name="connsiteY8" fmla="*/ 53085 h 2066765"/>
                  <a:gd name="connsiteX0" fmla="*/ 0 w 2022529"/>
                  <a:gd name="connsiteY0" fmla="*/ 20 h 2013700"/>
                  <a:gd name="connsiteX1" fmla="*/ 2022529 w 2022529"/>
                  <a:gd name="connsiteY1" fmla="*/ 392967 h 2013700"/>
                  <a:gd name="connsiteX2" fmla="*/ 2022270 w 2022529"/>
                  <a:gd name="connsiteY2" fmla="*/ 1960615 h 2013700"/>
                  <a:gd name="connsiteX3" fmla="*/ 1969185 w 2022529"/>
                  <a:gd name="connsiteY3" fmla="*/ 2013700 h 2013700"/>
                  <a:gd name="connsiteX4" fmla="*/ 53085 w 2022529"/>
                  <a:gd name="connsiteY4" fmla="*/ 2013700 h 2013700"/>
                  <a:gd name="connsiteX5" fmla="*/ 0 w 2022529"/>
                  <a:gd name="connsiteY5" fmla="*/ 1960615 h 2013700"/>
                  <a:gd name="connsiteX6" fmla="*/ 259 w 2022529"/>
                  <a:gd name="connsiteY6" fmla="*/ 401113 h 2013700"/>
                  <a:gd name="connsiteX7" fmla="*/ 0 w 2022529"/>
                  <a:gd name="connsiteY7" fmla="*/ 20 h 2013700"/>
                  <a:gd name="connsiteX0" fmla="*/ 259 w 2022529"/>
                  <a:gd name="connsiteY0" fmla="*/ 199561 h 1812148"/>
                  <a:gd name="connsiteX1" fmla="*/ 2022529 w 2022529"/>
                  <a:gd name="connsiteY1" fmla="*/ 191415 h 1812148"/>
                  <a:gd name="connsiteX2" fmla="*/ 2022270 w 2022529"/>
                  <a:gd name="connsiteY2" fmla="*/ 1759063 h 1812148"/>
                  <a:gd name="connsiteX3" fmla="*/ 1969185 w 2022529"/>
                  <a:gd name="connsiteY3" fmla="*/ 1812148 h 1812148"/>
                  <a:gd name="connsiteX4" fmla="*/ 53085 w 2022529"/>
                  <a:gd name="connsiteY4" fmla="*/ 1812148 h 1812148"/>
                  <a:gd name="connsiteX5" fmla="*/ 0 w 2022529"/>
                  <a:gd name="connsiteY5" fmla="*/ 1759063 h 1812148"/>
                  <a:gd name="connsiteX6" fmla="*/ 259 w 2022529"/>
                  <a:gd name="connsiteY6" fmla="*/ 199561 h 1812148"/>
                  <a:gd name="connsiteX0" fmla="*/ 259 w 2022529"/>
                  <a:gd name="connsiteY0" fmla="*/ 121720 h 1734307"/>
                  <a:gd name="connsiteX1" fmla="*/ 2022529 w 2022529"/>
                  <a:gd name="connsiteY1" fmla="*/ 113574 h 1734307"/>
                  <a:gd name="connsiteX2" fmla="*/ 2022270 w 2022529"/>
                  <a:gd name="connsiteY2" fmla="*/ 1681222 h 1734307"/>
                  <a:gd name="connsiteX3" fmla="*/ 1969185 w 2022529"/>
                  <a:gd name="connsiteY3" fmla="*/ 1734307 h 1734307"/>
                  <a:gd name="connsiteX4" fmla="*/ 53085 w 2022529"/>
                  <a:gd name="connsiteY4" fmla="*/ 1734307 h 1734307"/>
                  <a:gd name="connsiteX5" fmla="*/ 0 w 2022529"/>
                  <a:gd name="connsiteY5" fmla="*/ 1681222 h 1734307"/>
                  <a:gd name="connsiteX6" fmla="*/ 259 w 2022529"/>
                  <a:gd name="connsiteY6" fmla="*/ 121720 h 1734307"/>
                  <a:gd name="connsiteX0" fmla="*/ 259 w 2022529"/>
                  <a:gd name="connsiteY0" fmla="*/ 8146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146 h 1620733"/>
                  <a:gd name="connsiteX0" fmla="*/ 259 w 2022529"/>
                  <a:gd name="connsiteY0" fmla="*/ 842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842 h 1620733"/>
                  <a:gd name="connsiteX0" fmla="*/ 259 w 2022529"/>
                  <a:gd name="connsiteY0" fmla="*/ 0 h 1626241"/>
                  <a:gd name="connsiteX1" fmla="*/ 2022529 w 2022529"/>
                  <a:gd name="connsiteY1" fmla="*/ 5508 h 1626241"/>
                  <a:gd name="connsiteX2" fmla="*/ 2022270 w 2022529"/>
                  <a:gd name="connsiteY2" fmla="*/ 1573156 h 1626241"/>
                  <a:gd name="connsiteX3" fmla="*/ 1969185 w 2022529"/>
                  <a:gd name="connsiteY3" fmla="*/ 1626241 h 1626241"/>
                  <a:gd name="connsiteX4" fmla="*/ 53085 w 2022529"/>
                  <a:gd name="connsiteY4" fmla="*/ 1626241 h 1626241"/>
                  <a:gd name="connsiteX5" fmla="*/ 0 w 2022529"/>
                  <a:gd name="connsiteY5" fmla="*/ 1573156 h 1626241"/>
                  <a:gd name="connsiteX6" fmla="*/ 259 w 2022529"/>
                  <a:gd name="connsiteY6" fmla="*/ 0 h 1626241"/>
                  <a:gd name="connsiteX0" fmla="*/ 259 w 2022529"/>
                  <a:gd name="connsiteY0" fmla="*/ 1900 h 1620733"/>
                  <a:gd name="connsiteX1" fmla="*/ 2022529 w 2022529"/>
                  <a:gd name="connsiteY1" fmla="*/ 0 h 1620733"/>
                  <a:gd name="connsiteX2" fmla="*/ 2022270 w 2022529"/>
                  <a:gd name="connsiteY2" fmla="*/ 1567648 h 1620733"/>
                  <a:gd name="connsiteX3" fmla="*/ 1969185 w 2022529"/>
                  <a:gd name="connsiteY3" fmla="*/ 1620733 h 1620733"/>
                  <a:gd name="connsiteX4" fmla="*/ 53085 w 2022529"/>
                  <a:gd name="connsiteY4" fmla="*/ 1620733 h 1620733"/>
                  <a:gd name="connsiteX5" fmla="*/ 0 w 2022529"/>
                  <a:gd name="connsiteY5" fmla="*/ 1567648 h 1620733"/>
                  <a:gd name="connsiteX6" fmla="*/ 259 w 2022529"/>
                  <a:gd name="connsiteY6" fmla="*/ 1900 h 162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2529" h="1620733">
                    <a:moveTo>
                      <a:pt x="259" y="1900"/>
                    </a:moveTo>
                    <a:lnTo>
                      <a:pt x="2022529" y="0"/>
                    </a:lnTo>
                    <a:cubicBezTo>
                      <a:pt x="2022443" y="522549"/>
                      <a:pt x="2022356" y="1045099"/>
                      <a:pt x="2022270" y="1567648"/>
                    </a:cubicBezTo>
                    <a:cubicBezTo>
                      <a:pt x="2022270" y="1596966"/>
                      <a:pt x="1998503" y="1620733"/>
                      <a:pt x="1969185" y="1620733"/>
                    </a:cubicBezTo>
                    <a:lnTo>
                      <a:pt x="53085" y="1620733"/>
                    </a:lnTo>
                    <a:cubicBezTo>
                      <a:pt x="23767" y="1620733"/>
                      <a:pt x="0" y="1596966"/>
                      <a:pt x="0" y="1567648"/>
                    </a:cubicBezTo>
                    <a:cubicBezTo>
                      <a:pt x="86" y="1047814"/>
                      <a:pt x="173" y="521734"/>
                      <a:pt x="259" y="190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A59ED39-F05A-A207-1754-EA1795F51A86}"/>
                  </a:ext>
                </a:extLst>
              </p:cNvPr>
              <p:cNvSpPr/>
              <p:nvPr userDrawn="1"/>
            </p:nvSpPr>
            <p:spPr>
              <a:xfrm>
                <a:off x="409342" y="1376999"/>
                <a:ext cx="2022270" cy="2066765"/>
              </a:xfrm>
              <a:prstGeom prst="roundRect">
                <a:avLst>
                  <a:gd name="adj" fmla="val 2625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0"/>
                  </a:spcAft>
                </a:pPr>
                <a:endParaRPr lang="en-GB"/>
              </a:p>
            </p:txBody>
          </p:sp>
        </p:grpSp>
        <p:sp>
          <p:nvSpPr>
            <p:cNvPr id="93" name="Text Placeholder 13">
              <a:extLst>
                <a:ext uri="{FF2B5EF4-FFF2-40B4-BE49-F238E27FC236}">
                  <a16:creationId xmlns:a16="http://schemas.microsoft.com/office/drawing/2014/main" id="{5C1D1607-EA81-25C4-A3A2-C80BEBFF2EEC}"/>
                </a:ext>
              </a:extLst>
            </p:cNvPr>
            <p:cNvSpPr txBox="1">
              <a:spLocks/>
            </p:cNvSpPr>
            <p:nvPr/>
          </p:nvSpPr>
          <p:spPr>
            <a:xfrm>
              <a:off x="7567200" y="3985200"/>
              <a:ext cx="1895305" cy="35435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None/>
                <a:defRPr sz="1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heading</a:t>
              </a:r>
            </a:p>
          </p:txBody>
        </p:sp>
        <p:sp>
          <p:nvSpPr>
            <p:cNvPr id="94" name="Text Placeholder 13">
              <a:extLst>
                <a:ext uri="{FF2B5EF4-FFF2-40B4-BE49-F238E27FC236}">
                  <a16:creationId xmlns:a16="http://schemas.microsoft.com/office/drawing/2014/main" id="{F7A86102-102A-AB9C-2AEF-A32C62178039}"/>
                </a:ext>
              </a:extLst>
            </p:cNvPr>
            <p:cNvSpPr txBox="1">
              <a:spLocks/>
            </p:cNvSpPr>
            <p:nvPr/>
          </p:nvSpPr>
          <p:spPr>
            <a:xfrm>
              <a:off x="7567200" y="4489200"/>
              <a:ext cx="1895305" cy="149226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Box text copy can run over four lines when used with iconography.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02A66-9434-B34F-A14A-0525FE01FBE3}"/>
              </a:ext>
            </a:extLst>
          </p:cNvPr>
          <p:cNvGrpSpPr/>
          <p:nvPr/>
        </p:nvGrpSpPr>
        <p:grpSpPr>
          <a:xfrm>
            <a:off x="9764654" y="2969994"/>
            <a:ext cx="2012897" cy="1956320"/>
            <a:chOff x="9764654" y="2969994"/>
            <a:chExt cx="2012897" cy="1956320"/>
          </a:xfrm>
        </p:grpSpPr>
        <p:sp>
          <p:nvSpPr>
            <p:cNvPr id="5" name="Text Placeholder 13">
              <a:extLst>
                <a:ext uri="{FF2B5EF4-FFF2-40B4-BE49-F238E27FC236}">
                  <a16:creationId xmlns:a16="http://schemas.microsoft.com/office/drawing/2014/main" id="{8E9A7DDD-FAB7-173F-7FF1-D6B407588D05}"/>
                </a:ext>
              </a:extLst>
            </p:cNvPr>
            <p:cNvSpPr txBox="1">
              <a:spLocks/>
            </p:cNvSpPr>
            <p:nvPr/>
          </p:nvSpPr>
          <p:spPr>
            <a:xfrm>
              <a:off x="10068645" y="3246504"/>
              <a:ext cx="1708906" cy="155049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6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Follow on </a:t>
              </a:r>
            </a:p>
            <a:p>
              <a:r>
                <a:rPr lang="en-GB" dirty="0"/>
                <a:t>narrative copy. Framed by </a:t>
              </a:r>
            </a:p>
            <a:p>
              <a:r>
                <a:rPr lang="en-GB" dirty="0"/>
                <a:t>blue and red corners.</a:t>
              </a:r>
            </a:p>
          </p:txBody>
        </p:sp>
        <p:pic>
          <p:nvPicPr>
            <p:cNvPr id="11" name="Picture 78">
              <a:extLst>
                <a:ext uri="{FF2B5EF4-FFF2-40B4-BE49-F238E27FC236}">
                  <a16:creationId xmlns:a16="http://schemas.microsoft.com/office/drawing/2014/main" id="{E28A25D3-5B91-0EE0-1671-96D3F61F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64654" y="2969994"/>
              <a:ext cx="896400" cy="896400"/>
            </a:xfrm>
            <a:prstGeom prst="rect">
              <a:avLst/>
            </a:prstGeom>
          </p:spPr>
        </p:pic>
        <p:pic>
          <p:nvPicPr>
            <p:cNvPr id="12" name="Picture 80">
              <a:extLst>
                <a:ext uri="{FF2B5EF4-FFF2-40B4-BE49-F238E27FC236}">
                  <a16:creationId xmlns:a16="http://schemas.microsoft.com/office/drawing/2014/main" id="{9B1B4BBC-869C-A03A-1762-EDAEFF653208}"/>
                </a:ext>
              </a:extLst>
            </p:cNvPr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660973" y="4029914"/>
              <a:ext cx="896400" cy="89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334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646E-C838-ACEA-3B7A-80BA101C6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521B2-25BE-8E19-6E32-5AA09F7A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41373-87DE-CB64-3103-071B9E83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1C561-E7C5-9910-72C1-822F7E6E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115E96-2B11-AF4C-76CB-FCF18B622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r>
              <a:rPr lang="en-GB" dirty="0"/>
              <a:t>Contained content on a full gradient background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F250D4-9351-A4C0-EF8F-466E1C54FFC1}"/>
              </a:ext>
            </a:extLst>
          </p:cNvPr>
          <p:cNvGrpSpPr/>
          <p:nvPr/>
        </p:nvGrpSpPr>
        <p:grpSpPr>
          <a:xfrm>
            <a:off x="406933" y="1947600"/>
            <a:ext cx="2660807" cy="2962865"/>
            <a:chOff x="406933" y="1947600"/>
            <a:chExt cx="2660807" cy="296286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7443F0D-DA72-B09F-9EB0-5B863CC876BA}"/>
                </a:ext>
              </a:extLst>
            </p:cNvPr>
            <p:cNvSpPr/>
            <p:nvPr/>
          </p:nvSpPr>
          <p:spPr>
            <a:xfrm>
              <a:off x="406933" y="1947600"/>
              <a:ext cx="2660807" cy="2962865"/>
            </a:xfrm>
            <a:prstGeom prst="roundRect">
              <a:avLst>
                <a:gd name="adj" fmla="val 1824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 Placeholder 13">
              <a:extLst>
                <a:ext uri="{FF2B5EF4-FFF2-40B4-BE49-F238E27FC236}">
                  <a16:creationId xmlns:a16="http://schemas.microsoft.com/office/drawing/2014/main" id="{C4381E13-FFB3-B7DB-5633-ACF53F8FED98}"/>
                </a:ext>
              </a:extLst>
            </p:cNvPr>
            <p:cNvSpPr txBox="1">
              <a:spLocks/>
            </p:cNvSpPr>
            <p:nvPr/>
          </p:nvSpPr>
          <p:spPr>
            <a:xfrm>
              <a:off x="547200" y="2624400"/>
              <a:ext cx="2373853" cy="2172293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nec, </a:t>
              </a:r>
              <a:r>
                <a:rPr lang="en-GB" dirty="0" err="1"/>
                <a:t>scelerisque</a:t>
              </a:r>
              <a:r>
                <a:rPr lang="en-GB" dirty="0"/>
                <a:t> </a:t>
              </a:r>
              <a:r>
                <a:rPr lang="en-GB" dirty="0" err="1"/>
                <a:t>lobortis</a:t>
              </a:r>
              <a:r>
                <a:rPr lang="en-GB" dirty="0"/>
                <a:t> </a:t>
              </a:r>
              <a:r>
                <a:rPr lang="en-GB" dirty="0" err="1"/>
                <a:t>justo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</p:txBody>
        </p:sp>
        <p:pic>
          <p:nvPicPr>
            <p:cNvPr id="24" name="Picture 23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A88CDBAB-32B3-3F97-065C-CDEB2FF4B4DE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547" y="2109600"/>
              <a:ext cx="432000" cy="31380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6D8E5B-9926-C2CA-319D-5795FE7FB8A7}"/>
              </a:ext>
            </a:extLst>
          </p:cNvPr>
          <p:cNvGrpSpPr/>
          <p:nvPr/>
        </p:nvGrpSpPr>
        <p:grpSpPr>
          <a:xfrm>
            <a:off x="3302803" y="1947600"/>
            <a:ext cx="2660807" cy="2962865"/>
            <a:chOff x="3302803" y="1947600"/>
            <a:chExt cx="2660807" cy="296286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F36F1B1-9C2B-5801-FC89-15C7CF7EB09C}"/>
                </a:ext>
              </a:extLst>
            </p:cNvPr>
            <p:cNvSpPr/>
            <p:nvPr/>
          </p:nvSpPr>
          <p:spPr>
            <a:xfrm>
              <a:off x="3302803" y="1947600"/>
              <a:ext cx="2660807" cy="2962865"/>
            </a:xfrm>
            <a:prstGeom prst="roundRect">
              <a:avLst>
                <a:gd name="adj" fmla="val 1824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 Placeholder 13">
              <a:extLst>
                <a:ext uri="{FF2B5EF4-FFF2-40B4-BE49-F238E27FC236}">
                  <a16:creationId xmlns:a16="http://schemas.microsoft.com/office/drawing/2014/main" id="{4596E0F9-C0F8-7013-4CD3-473E2A6F24A8}"/>
                </a:ext>
              </a:extLst>
            </p:cNvPr>
            <p:cNvSpPr txBox="1">
              <a:spLocks/>
            </p:cNvSpPr>
            <p:nvPr/>
          </p:nvSpPr>
          <p:spPr>
            <a:xfrm>
              <a:off x="3445200" y="2624400"/>
              <a:ext cx="2362535" cy="2172293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nec, </a:t>
              </a:r>
              <a:r>
                <a:rPr lang="en-GB" dirty="0" err="1"/>
                <a:t>scelerisque</a:t>
              </a:r>
              <a:r>
                <a:rPr lang="en-GB" dirty="0"/>
                <a:t> </a:t>
              </a:r>
              <a:r>
                <a:rPr lang="en-GB" dirty="0" err="1"/>
                <a:t>lobortis</a:t>
              </a:r>
              <a:r>
                <a:rPr lang="en-GB" dirty="0"/>
                <a:t> </a:t>
              </a:r>
              <a:r>
                <a:rPr lang="en-GB" dirty="0" err="1"/>
                <a:t>justo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</p:txBody>
        </p:sp>
        <p:pic>
          <p:nvPicPr>
            <p:cNvPr id="27" name="Picture 26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0D126DCC-1452-0CB7-2D69-6DF4CA9E8818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8417" y="2109600"/>
              <a:ext cx="432000" cy="31380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795E29-A70C-E3F9-81D3-108DC61CF9B1}"/>
              </a:ext>
            </a:extLst>
          </p:cNvPr>
          <p:cNvGrpSpPr/>
          <p:nvPr/>
        </p:nvGrpSpPr>
        <p:grpSpPr>
          <a:xfrm>
            <a:off x="6206752" y="1947600"/>
            <a:ext cx="2660807" cy="2962865"/>
            <a:chOff x="6206752" y="1947600"/>
            <a:chExt cx="2660807" cy="296286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0934B6F-1D80-6F7D-A7DD-7033021F4F82}"/>
                </a:ext>
              </a:extLst>
            </p:cNvPr>
            <p:cNvSpPr/>
            <p:nvPr/>
          </p:nvSpPr>
          <p:spPr>
            <a:xfrm>
              <a:off x="6206752" y="1947600"/>
              <a:ext cx="2660807" cy="2962865"/>
            </a:xfrm>
            <a:prstGeom prst="roundRect">
              <a:avLst>
                <a:gd name="adj" fmla="val 1824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 Placeholder 13">
              <a:extLst>
                <a:ext uri="{FF2B5EF4-FFF2-40B4-BE49-F238E27FC236}">
                  <a16:creationId xmlns:a16="http://schemas.microsoft.com/office/drawing/2014/main" id="{2CCF1B63-D512-EDB5-48C3-91C1F27D5B32}"/>
                </a:ext>
              </a:extLst>
            </p:cNvPr>
            <p:cNvSpPr txBox="1">
              <a:spLocks/>
            </p:cNvSpPr>
            <p:nvPr/>
          </p:nvSpPr>
          <p:spPr>
            <a:xfrm>
              <a:off x="6348519" y="2624400"/>
              <a:ext cx="2386382" cy="2172293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nec, </a:t>
              </a:r>
              <a:r>
                <a:rPr lang="en-GB" dirty="0" err="1"/>
                <a:t>scelerisque</a:t>
              </a:r>
              <a:r>
                <a:rPr lang="en-GB" dirty="0"/>
                <a:t> </a:t>
              </a:r>
              <a:r>
                <a:rPr lang="en-GB" dirty="0" err="1"/>
                <a:t>lobortis</a:t>
              </a:r>
              <a:r>
                <a:rPr lang="en-GB" dirty="0"/>
                <a:t> </a:t>
              </a:r>
              <a:r>
                <a:rPr lang="en-GB" dirty="0" err="1"/>
                <a:t>justo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</p:txBody>
        </p:sp>
        <p:pic>
          <p:nvPicPr>
            <p:cNvPr id="30" name="Picture 29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0E38B1BC-8494-BC14-328A-3F4636965D0B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366" y="2109600"/>
              <a:ext cx="432000" cy="31380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52A6AA-CE0F-2A85-B91E-BFF18DCDF434}"/>
              </a:ext>
            </a:extLst>
          </p:cNvPr>
          <p:cNvGrpSpPr/>
          <p:nvPr/>
        </p:nvGrpSpPr>
        <p:grpSpPr>
          <a:xfrm>
            <a:off x="9102622" y="1947600"/>
            <a:ext cx="2660807" cy="2962865"/>
            <a:chOff x="9102622" y="1947600"/>
            <a:chExt cx="2660807" cy="296286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A8F371D-D5CE-C32E-1375-92553B492262}"/>
                </a:ext>
              </a:extLst>
            </p:cNvPr>
            <p:cNvSpPr/>
            <p:nvPr/>
          </p:nvSpPr>
          <p:spPr>
            <a:xfrm>
              <a:off x="9102622" y="1947600"/>
              <a:ext cx="2660807" cy="2962865"/>
            </a:xfrm>
            <a:prstGeom prst="roundRect">
              <a:avLst>
                <a:gd name="adj" fmla="val 1824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D15D89C2-7A93-3DE3-D6DD-3AF9D2FA60E5}"/>
                </a:ext>
              </a:extLst>
            </p:cNvPr>
            <p:cNvSpPr txBox="1">
              <a:spLocks/>
            </p:cNvSpPr>
            <p:nvPr/>
          </p:nvSpPr>
          <p:spPr>
            <a:xfrm>
              <a:off x="9244389" y="2624400"/>
              <a:ext cx="2386382" cy="2172293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nec, </a:t>
              </a:r>
              <a:r>
                <a:rPr lang="en-GB" dirty="0" err="1"/>
                <a:t>scelerisque</a:t>
              </a:r>
              <a:r>
                <a:rPr lang="en-GB" dirty="0"/>
                <a:t> </a:t>
              </a:r>
              <a:r>
                <a:rPr lang="en-GB" dirty="0" err="1"/>
                <a:t>lobortis</a:t>
              </a:r>
              <a:r>
                <a:rPr lang="en-GB" dirty="0"/>
                <a:t> </a:t>
              </a:r>
              <a:r>
                <a:rPr lang="en-GB" dirty="0" err="1"/>
                <a:t>justo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</p:txBody>
        </p:sp>
        <p:pic>
          <p:nvPicPr>
            <p:cNvPr id="33" name="Picture 32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D1AE222A-1136-9F62-05E7-2E707166A4C9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8236" y="2109600"/>
              <a:ext cx="432000" cy="313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65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F2A00-4FC0-9370-428D-A18BB04F5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6EC736-989C-D7CE-1702-1304A9B27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r>
              <a:rPr lang="en-GB" dirty="0"/>
              <a:t>Contained content on a full gradient background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CE73C8-608E-58DE-9FB2-D770ABBE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798B4-18B1-5898-9415-9561B688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C5DB9-D280-9F84-696B-5418B8F4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33</a:t>
            </a:fld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01DBFB-E47A-6114-A132-E23F3CB0B001}"/>
              </a:ext>
            </a:extLst>
          </p:cNvPr>
          <p:cNvGrpSpPr/>
          <p:nvPr/>
        </p:nvGrpSpPr>
        <p:grpSpPr>
          <a:xfrm>
            <a:off x="406934" y="1515600"/>
            <a:ext cx="1930997" cy="2464196"/>
            <a:chOff x="406934" y="1515600"/>
            <a:chExt cx="1930997" cy="24641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8E72412-79B6-1C23-55CE-4658F46A24CA}"/>
                </a:ext>
              </a:extLst>
            </p:cNvPr>
            <p:cNvSpPr/>
            <p:nvPr/>
          </p:nvSpPr>
          <p:spPr>
            <a:xfrm>
              <a:off x="406934" y="1515600"/>
              <a:ext cx="1930997" cy="2464196"/>
            </a:xfrm>
            <a:prstGeom prst="roundRect">
              <a:avLst>
                <a:gd name="adj" fmla="val 299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432CBDF2-8E5F-18AB-E72F-D310C9DE6182}"/>
                </a:ext>
              </a:extLst>
            </p:cNvPr>
            <p:cNvSpPr txBox="1">
              <a:spLocks/>
            </p:cNvSpPr>
            <p:nvPr/>
          </p:nvSpPr>
          <p:spPr>
            <a:xfrm>
              <a:off x="548700" y="2199600"/>
              <a:ext cx="1716900" cy="1709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48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</a:t>
              </a:r>
            </a:p>
            <a:p>
              <a:r>
                <a:rPr lang="en-GB" dirty="0"/>
                <a:t>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ut.</a:t>
              </a:r>
              <a:endParaRPr lang="en-GB" dirty="0"/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</p:txBody>
        </p:sp>
        <p:pic>
          <p:nvPicPr>
            <p:cNvPr id="15" name="Picture 14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1312BA81-8350-A2C0-5738-C13BF756DE0B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003" y="1681200"/>
              <a:ext cx="432000" cy="31380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B813E3-5CDB-B1DB-277F-671248E0FD9C}"/>
              </a:ext>
            </a:extLst>
          </p:cNvPr>
          <p:cNvGrpSpPr/>
          <p:nvPr/>
        </p:nvGrpSpPr>
        <p:grpSpPr>
          <a:xfrm>
            <a:off x="4681001" y="1515600"/>
            <a:ext cx="4584112" cy="2467392"/>
            <a:chOff x="4681001" y="1515600"/>
            <a:chExt cx="4584112" cy="2467392"/>
          </a:xfrm>
        </p:grpSpPr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1F90C88C-9DAF-1FAC-7C0C-D1DC245BF460}"/>
                </a:ext>
              </a:extLst>
            </p:cNvPr>
            <p:cNvSpPr txBox="1">
              <a:spLocks/>
            </p:cNvSpPr>
            <p:nvPr/>
          </p:nvSpPr>
          <p:spPr>
            <a:xfrm>
              <a:off x="4810012" y="2199600"/>
              <a:ext cx="4417274" cy="1701338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nec, </a:t>
              </a:r>
              <a:r>
                <a:rPr lang="en-GB" dirty="0" err="1"/>
                <a:t>scelerisque</a:t>
              </a:r>
              <a:r>
                <a:rPr lang="en-GB" dirty="0"/>
                <a:t> </a:t>
              </a:r>
              <a:r>
                <a:rPr lang="en-GB" dirty="0" err="1"/>
                <a:t>lobortis</a:t>
              </a:r>
              <a:r>
                <a:rPr lang="en-GB" dirty="0"/>
                <a:t> </a:t>
              </a:r>
              <a:r>
                <a:rPr lang="en-GB" dirty="0" err="1"/>
                <a:t>justo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  <a:p>
              <a:endParaRPr lang="en-GB" dirty="0"/>
            </a:p>
          </p:txBody>
        </p:sp>
        <p:pic>
          <p:nvPicPr>
            <p:cNvPr id="17" name="Picture 16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C6ECC75E-3AF9-D4ED-18DD-94AA08694CF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188" y="1681200"/>
              <a:ext cx="432000" cy="313807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3020CC-856D-DA39-CEB9-7933F8A65957}"/>
                </a:ext>
              </a:extLst>
            </p:cNvPr>
            <p:cNvSpPr/>
            <p:nvPr/>
          </p:nvSpPr>
          <p:spPr>
            <a:xfrm>
              <a:off x="4681001" y="1515600"/>
              <a:ext cx="4584112" cy="2467392"/>
            </a:xfrm>
            <a:prstGeom prst="roundRect">
              <a:avLst>
                <a:gd name="adj" fmla="val 299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7DCFC0-735F-2DA1-D67B-B14D0495A9C1}"/>
              </a:ext>
            </a:extLst>
          </p:cNvPr>
          <p:cNvGrpSpPr/>
          <p:nvPr/>
        </p:nvGrpSpPr>
        <p:grpSpPr>
          <a:xfrm>
            <a:off x="2553840" y="4190400"/>
            <a:ext cx="4040143" cy="1975109"/>
            <a:chOff x="2553840" y="4190400"/>
            <a:chExt cx="4040143" cy="1975109"/>
          </a:xfrm>
        </p:grpSpPr>
        <p:pic>
          <p:nvPicPr>
            <p:cNvPr id="18" name="Picture 17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FC6E2B11-651D-F390-877D-4DCE8436ED9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4848" y="4356676"/>
              <a:ext cx="432000" cy="313807"/>
            </a:xfrm>
            <a:prstGeom prst="rect">
              <a:avLst/>
            </a:prstGeom>
          </p:spPr>
        </p:pic>
        <p:sp>
          <p:nvSpPr>
            <p:cNvPr id="20" name="Text Placeholder 13">
              <a:extLst>
                <a:ext uri="{FF2B5EF4-FFF2-40B4-BE49-F238E27FC236}">
                  <a16:creationId xmlns:a16="http://schemas.microsoft.com/office/drawing/2014/main" id="{349B07C0-DC4E-58E8-3C96-B05DC380D981}"/>
                </a:ext>
              </a:extLst>
            </p:cNvPr>
            <p:cNvSpPr txBox="1">
              <a:spLocks/>
            </p:cNvSpPr>
            <p:nvPr/>
          </p:nvSpPr>
          <p:spPr>
            <a:xfrm>
              <a:off x="2711167" y="4903203"/>
              <a:ext cx="3314978" cy="11817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448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  <a:p>
              <a:endParaRPr lang="en-GB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76E13C6-0294-733B-C008-A8B99C1F77B4}"/>
                </a:ext>
              </a:extLst>
            </p:cNvPr>
            <p:cNvSpPr/>
            <p:nvPr/>
          </p:nvSpPr>
          <p:spPr>
            <a:xfrm>
              <a:off x="2553840" y="4190400"/>
              <a:ext cx="4040143" cy="1975109"/>
            </a:xfrm>
            <a:prstGeom prst="roundRect">
              <a:avLst>
                <a:gd name="adj" fmla="val 299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DF0284-7553-F570-1FB2-39ABCD989370}"/>
              </a:ext>
            </a:extLst>
          </p:cNvPr>
          <p:cNvGrpSpPr/>
          <p:nvPr/>
        </p:nvGrpSpPr>
        <p:grpSpPr>
          <a:xfrm>
            <a:off x="9491729" y="1515600"/>
            <a:ext cx="2279561" cy="4651768"/>
            <a:chOff x="9491729" y="1515600"/>
            <a:chExt cx="2279561" cy="4651768"/>
          </a:xfrm>
        </p:grpSpPr>
        <p:pic>
          <p:nvPicPr>
            <p:cNvPr id="19" name="Picture 18" descr="A black and white symbol&#10;&#10;AI-generated content may be incorrect.">
              <a:extLst>
                <a:ext uri="{FF2B5EF4-FFF2-40B4-BE49-F238E27FC236}">
                  <a16:creationId xmlns:a16="http://schemas.microsoft.com/office/drawing/2014/main" id="{82DF61B0-3E8C-DC71-64DF-06995DFA9DBB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0637" y="1681200"/>
              <a:ext cx="432000" cy="313807"/>
            </a:xfrm>
            <a:prstGeom prst="rect">
              <a:avLst/>
            </a:prstGeom>
          </p:spPr>
        </p:pic>
        <p:sp>
          <p:nvSpPr>
            <p:cNvPr id="21" name="Text Placeholder 13">
              <a:extLst>
                <a:ext uri="{FF2B5EF4-FFF2-40B4-BE49-F238E27FC236}">
                  <a16:creationId xmlns:a16="http://schemas.microsoft.com/office/drawing/2014/main" id="{5E439E22-4F4F-221B-F928-8CCEDC6B3372}"/>
                </a:ext>
              </a:extLst>
            </p:cNvPr>
            <p:cNvSpPr txBox="1">
              <a:spLocks/>
            </p:cNvSpPr>
            <p:nvPr/>
          </p:nvSpPr>
          <p:spPr>
            <a:xfrm>
              <a:off x="9652799" y="2199600"/>
              <a:ext cx="1967075" cy="389796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68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Symbol" panose="05050102010706020507" pitchFamily="18" charset="2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16000" indent="-215900" algn="l" defTabSz="914400" rtl="0" eaLnBrk="1" latinLnBrk="0" hangingPunct="1">
                <a:lnSpc>
                  <a:spcPts val="1920"/>
                </a:lnSpc>
                <a:spcBef>
                  <a:spcPts val="0"/>
                </a:spcBef>
                <a:buClr>
                  <a:schemeClr val="accent6"/>
                </a:buClr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. In </a:t>
              </a:r>
              <a:r>
                <a:rPr lang="en-GB" dirty="0" err="1"/>
                <a:t>orci</a:t>
              </a:r>
              <a:r>
                <a:rPr lang="en-GB" dirty="0"/>
                <a:t> </a:t>
              </a:r>
              <a:r>
                <a:rPr lang="en-GB" dirty="0" err="1"/>
                <a:t>metus</a:t>
              </a:r>
              <a:r>
                <a:rPr lang="en-GB" dirty="0"/>
                <a:t>,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nec, </a:t>
              </a:r>
              <a:r>
                <a:rPr lang="en-GB" dirty="0" err="1"/>
                <a:t>scelerisque</a:t>
              </a:r>
              <a:r>
                <a:rPr lang="en-GB" dirty="0"/>
                <a:t> </a:t>
              </a:r>
              <a:r>
                <a:rPr lang="en-GB" dirty="0" err="1"/>
                <a:t>lobortis</a:t>
              </a:r>
              <a:r>
                <a:rPr lang="en-GB" dirty="0"/>
                <a:t> </a:t>
              </a:r>
              <a:r>
                <a:rPr lang="en-GB" dirty="0" err="1"/>
                <a:t>justo</a:t>
              </a:r>
              <a:r>
                <a:rPr lang="en-GB" dirty="0"/>
                <a:t>. Lorem ipsum </a:t>
              </a:r>
              <a:r>
                <a:rPr lang="en-GB" dirty="0" err="1"/>
                <a:t>dolor</a:t>
              </a:r>
              <a:r>
                <a:rPr lang="en-GB" dirty="0"/>
                <a:t> sit </a:t>
              </a:r>
              <a:r>
                <a:rPr lang="en-GB" dirty="0" err="1"/>
                <a:t>amet</a:t>
              </a:r>
              <a:r>
                <a:rPr lang="en-GB" dirty="0"/>
                <a:t>, </a:t>
              </a:r>
              <a:r>
                <a:rPr lang="en-GB" dirty="0" err="1"/>
                <a:t>consectetur</a:t>
              </a:r>
              <a:r>
                <a:rPr lang="en-GB" dirty="0"/>
                <a:t>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 </a:t>
              </a:r>
              <a:r>
                <a:rPr lang="en-GB" dirty="0" err="1"/>
                <a:t>Mauris</a:t>
              </a:r>
              <a:r>
                <a:rPr lang="en-GB" dirty="0"/>
                <a:t> auctor </a:t>
              </a:r>
              <a:r>
                <a:rPr lang="en-GB" dirty="0" err="1"/>
                <a:t>sem</a:t>
              </a:r>
              <a:r>
                <a:rPr lang="en-GB" dirty="0"/>
                <a:t> </a:t>
              </a:r>
              <a:r>
                <a:rPr lang="en-GB" dirty="0" err="1"/>
                <a:t>congue</a:t>
              </a:r>
              <a:r>
                <a:rPr lang="en-GB" dirty="0"/>
                <a:t> </a:t>
              </a:r>
              <a:r>
                <a:rPr lang="en-GB" dirty="0" err="1"/>
                <a:t>elementum</a:t>
              </a:r>
              <a:r>
                <a:rPr lang="en-GB" dirty="0"/>
                <a:t> </a:t>
              </a:r>
              <a:r>
                <a:rPr lang="en-GB" dirty="0" err="1"/>
                <a:t>feugiat</a:t>
              </a:r>
              <a:r>
                <a:rPr lang="en-GB" dirty="0"/>
                <a:t> </a:t>
              </a:r>
              <a:r>
                <a:rPr lang="en-GB" dirty="0" err="1"/>
                <a:t>mollis</a:t>
              </a:r>
              <a:r>
                <a:rPr lang="en-GB" dirty="0"/>
                <a:t> </a:t>
              </a:r>
              <a:r>
                <a:rPr lang="en-GB" dirty="0" err="1"/>
                <a:t>ut</a:t>
              </a:r>
              <a:r>
                <a:rPr lang="en-GB" dirty="0"/>
                <a:t> ligula nec </a:t>
              </a:r>
              <a:r>
                <a:rPr lang="en-GB" dirty="0" err="1"/>
                <a:t>adipiscing</a:t>
              </a:r>
              <a:r>
                <a:rPr lang="en-GB" dirty="0"/>
                <a:t> </a:t>
              </a:r>
              <a:r>
                <a:rPr lang="en-GB" dirty="0" err="1"/>
                <a:t>elit</a:t>
              </a:r>
              <a:r>
                <a:rPr lang="en-GB" dirty="0"/>
                <a:t>.</a:t>
              </a:r>
            </a:p>
            <a:p>
              <a:endParaRPr lang="en-GB" dirty="0"/>
            </a:p>
            <a:p>
              <a:pPr lvl="1"/>
              <a:r>
                <a:rPr lang="en-GB" b="1" dirty="0"/>
                <a:t>Name Surname</a:t>
              </a:r>
            </a:p>
            <a:p>
              <a:pPr lvl="1"/>
              <a:r>
                <a:rPr lang="en-GB" dirty="0"/>
                <a:t>Company Name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3166FBB-6A50-AA25-C2F1-25AFE5C92B63}"/>
                </a:ext>
              </a:extLst>
            </p:cNvPr>
            <p:cNvSpPr/>
            <p:nvPr/>
          </p:nvSpPr>
          <p:spPr>
            <a:xfrm>
              <a:off x="9491729" y="1515600"/>
              <a:ext cx="2279561" cy="4651768"/>
            </a:xfrm>
            <a:prstGeom prst="roundRect">
              <a:avLst>
                <a:gd name="adj" fmla="val 299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Placeholder 9" descr="A person with a microphone&#10;&#10;AI-generated content may be incorrect.">
            <a:extLst>
              <a:ext uri="{FF2B5EF4-FFF2-40B4-BE49-F238E27FC236}">
                <a16:creationId xmlns:a16="http://schemas.microsoft.com/office/drawing/2014/main" id="{82706121-5807-3F96-0198-76848909C7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2543908" y="1515600"/>
            <a:ext cx="1927795" cy="2467608"/>
          </a:xfrm>
          <a:prstGeom prst="roundRect">
            <a:avLst>
              <a:gd name="adj" fmla="val 1802"/>
            </a:avLst>
          </a:prstGeom>
        </p:spPr>
      </p:pic>
      <p:pic>
        <p:nvPicPr>
          <p:cNvPr id="26" name="Picture Placeholder 11" descr="A person talking to a group of people&#10;&#10;AI-generated content may be incorrect.">
            <a:extLst>
              <a:ext uri="{FF2B5EF4-FFF2-40B4-BE49-F238E27FC236}">
                <a16:creationId xmlns:a16="http://schemas.microsoft.com/office/drawing/2014/main" id="{B8F8FAB3-A9AC-D58C-43CC-EA104BD13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049" y="4190400"/>
            <a:ext cx="1942632" cy="1983955"/>
          </a:xfrm>
          <a:prstGeom prst="roundRect">
            <a:avLst>
              <a:gd name="adj" fmla="val 1802"/>
            </a:avLst>
          </a:prstGeom>
        </p:spPr>
      </p:pic>
      <p:pic>
        <p:nvPicPr>
          <p:cNvPr id="27" name="Picture Placeholder 13" descr="A person smiling at a group of people&#10;&#10;AI-generated content may be incorrect.">
            <a:extLst>
              <a:ext uri="{FF2B5EF4-FFF2-40B4-BE49-F238E27FC236}">
                <a16:creationId xmlns:a16="http://schemas.microsoft.com/office/drawing/2014/main" id="{20501259-D337-3C18-B6D2-38298CF4BE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3819" y="4190400"/>
            <a:ext cx="2493405" cy="1987760"/>
          </a:xfrm>
          <a:prstGeom prst="roundRect">
            <a:avLst>
              <a:gd name="adj" fmla="val 2564"/>
            </a:avLst>
          </a:prstGeom>
        </p:spPr>
      </p:pic>
    </p:spTree>
    <p:extLst>
      <p:ext uri="{BB962C8B-B14F-4D97-AF65-F5344CB8AC3E}">
        <p14:creationId xmlns:p14="http://schemas.microsoft.com/office/powerpoint/2010/main" val="324083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B3F92-D409-21F1-C71C-D449C011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48000" y="6538913"/>
            <a:ext cx="2394000" cy="190046"/>
          </a:xfrm>
        </p:spPr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94356-FBFF-F6AC-24DB-5E5A987B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655" y="6534778"/>
            <a:ext cx="4414946" cy="241160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3A01-4F78-DB3F-C43E-907DD2A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0800" y="6531429"/>
            <a:ext cx="764242" cy="190046"/>
          </a:xfrm>
        </p:spPr>
        <p:txBody>
          <a:bodyPr/>
          <a:lstStyle/>
          <a:p>
            <a:fld id="{7DD8F28C-E404-44CF-9F42-4614D03DA8C2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0BB143-6B11-EB4A-CE25-526A1BA958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00" y="282602"/>
            <a:ext cx="9234000" cy="1025998"/>
          </a:xfrm>
        </p:spPr>
        <p:txBody>
          <a:bodyPr/>
          <a:lstStyle/>
          <a:p>
            <a:r>
              <a:rPr lang="en-GB" dirty="0"/>
              <a:t>Full gradient background with headline copy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F3BAC8-99B5-E30F-BBAD-FEEA5791C4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83551" y="2963493"/>
            <a:ext cx="2394000" cy="1286307"/>
          </a:xfrm>
        </p:spPr>
        <p:txBody>
          <a:bodyPr/>
          <a:lstStyle/>
          <a:p>
            <a:r>
              <a:rPr lang="en-GB" dirty="0"/>
              <a:t>They need to take </a:t>
            </a:r>
          </a:p>
          <a:p>
            <a:r>
              <a:rPr lang="en-GB" dirty="0"/>
              <a:t>radical action and work together to create </a:t>
            </a:r>
          </a:p>
          <a:p>
            <a:r>
              <a:rPr lang="en-GB" dirty="0"/>
              <a:t>value in the AI era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3359703-2F14-1F02-4B12-C2C73874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68538"/>
            <a:ext cx="5676900" cy="3908425"/>
          </a:xfrm>
        </p:spPr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In </a:t>
            </a:r>
            <a:r>
              <a:rPr lang="en-GB" dirty="0" err="1"/>
              <a:t>orci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Ut id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maximus lorem.</a:t>
            </a:r>
          </a:p>
          <a:p>
            <a:pPr lvl="2"/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nisi,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vitae, </a:t>
            </a:r>
          </a:p>
          <a:p>
            <a:pPr lvl="2"/>
            <a:r>
              <a:rPr lang="en-GB" dirty="0" err="1"/>
              <a:t>bibendum</a:t>
            </a:r>
            <a:r>
              <a:rPr lang="en-GB" dirty="0"/>
              <a:t> non </a:t>
            </a:r>
            <a:r>
              <a:rPr lang="en-GB" dirty="0" err="1"/>
              <a:t>justo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Aenean a </a:t>
            </a:r>
            <a:r>
              <a:rPr lang="en-GB" dirty="0" err="1"/>
              <a:t>est</a:t>
            </a:r>
            <a:r>
              <a:rPr lang="en-GB" dirty="0"/>
              <a:t> vitae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lacinia.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nisl</a:t>
            </a:r>
            <a:endParaRPr lang="en-GB" dirty="0"/>
          </a:p>
          <a:p>
            <a:pPr lvl="2"/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in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ligula.</a:t>
            </a:r>
          </a:p>
        </p:txBody>
      </p:sp>
    </p:spTree>
    <p:extLst>
      <p:ext uri="{BB962C8B-B14F-4D97-AF65-F5344CB8AC3E}">
        <p14:creationId xmlns:p14="http://schemas.microsoft.com/office/powerpoint/2010/main" val="412430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0D2BE-A1BC-942D-18EC-E38AF3018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Insight</a:t>
            </a:r>
          </a:p>
          <a:p>
            <a:r>
              <a:rPr lang="en-GB" dirty="0"/>
              <a:t>Section intro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EE24B-D8F7-3B22-48B2-86A61BD094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6BD7B-B879-D18A-8236-63CB01D36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AC16F-2BAD-024D-44F6-B3FB98B844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81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7B2523-25FD-583B-B960-3505FEAF5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Innovate</a:t>
            </a:r>
          </a:p>
          <a:p>
            <a:r>
              <a:rPr lang="en-GB" dirty="0"/>
              <a:t>Section intro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64C05-7936-60FE-78A6-2635A93B66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60799-88E2-6433-126B-D470CD05EE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1C40C-D6E2-A0E4-C4D7-464C5B6008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55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5D7DA2-6A4F-AF49-635E-F6B529B1C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Co-create</a:t>
            </a:r>
          </a:p>
          <a:p>
            <a:r>
              <a:rPr lang="en-GB" dirty="0"/>
              <a:t>Section intro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A5DC6-290E-EB49-953A-2D991DFA9DC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C66B0-5979-8872-EB2C-F1E2A99CD7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D95A0-3BB4-EC16-AF78-086A2E126F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6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6897F8-CB4B-D940-49AD-412712F3A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Educate</a:t>
            </a:r>
          </a:p>
          <a:p>
            <a:r>
              <a:rPr lang="en-GB" dirty="0"/>
              <a:t>Section intro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F1F4E-2A25-BECA-0A14-28828F22FE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17D4F-1D6C-0692-92A2-5F09AAD6EF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DF469-80F7-3A6A-F601-632F947B86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26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944670-2799-33AD-E333-18B582291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Scale</a:t>
            </a:r>
          </a:p>
          <a:p>
            <a:r>
              <a:rPr lang="en-GB" dirty="0"/>
              <a:t>Section intro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3C010-4512-1E31-8CF3-A07D5B6A78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D7890-095E-9D3C-7864-6197BCFAA3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E2694-B81C-C8A0-A6BF-E6FA883F5A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7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CEDDF-4F40-F7AE-4CD6-F163B433B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209800"/>
            <a:ext cx="7920038" cy="3681413"/>
          </a:xfrm>
        </p:spPr>
        <p:txBody>
          <a:bodyPr/>
          <a:lstStyle/>
          <a:p>
            <a:r>
              <a:rPr lang="en-GB" dirty="0"/>
              <a:t>Section intro</a:t>
            </a:r>
          </a:p>
          <a:p>
            <a:r>
              <a:rPr lang="en-GB" dirty="0"/>
              <a:t>page headline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C5EF5-29FA-09BE-43ED-0CC00E3B64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1E567-16BD-FE5C-29A3-795591C02C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B31B8-5091-0E75-D730-5965D2906C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B49D65-4F31-32CB-6600-1B7B5F0D3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2506C-CCFF-BC70-C130-B32560C81B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Surname</a:t>
            </a:r>
          </a:p>
          <a:p>
            <a:pPr lvl="1"/>
            <a:r>
              <a:rPr lang="en-GB" dirty="0"/>
              <a:t>Position or Title</a:t>
            </a:r>
          </a:p>
          <a:p>
            <a:pPr lvl="1"/>
            <a:r>
              <a:rPr lang="en-GB" dirty="0"/>
              <a:t>DD: +44 000 000 000</a:t>
            </a:r>
          </a:p>
          <a:p>
            <a:pPr lvl="1"/>
            <a:r>
              <a:rPr lang="en-GB" dirty="0"/>
              <a:t>Email: namesurname@tmforum.org</a:t>
            </a:r>
          </a:p>
        </p:txBody>
      </p:sp>
      <p:pic>
        <p:nvPicPr>
          <p:cNvPr id="6" name="Picture Placeholder 5" descr="A person wearing a suit and microphone&#10;&#10;AI-generated content may be incorrect.">
            <a:extLst>
              <a:ext uri="{FF2B5EF4-FFF2-40B4-BE49-F238E27FC236}">
                <a16:creationId xmlns:a16="http://schemas.microsoft.com/office/drawing/2014/main" id="{36E0996D-DF1F-F4F2-A478-63BE3BF5AE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" b="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968A7-E681-4204-CF79-D130ECDD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043B6-DB82-308F-35F9-89146A25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08F2C-7292-1340-6A8D-72ED4602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41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51A22-269E-210E-481E-26201BE2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Icons</a:t>
            </a:r>
          </a:p>
          <a:p>
            <a:pPr lvl="1"/>
            <a:r>
              <a:rPr lang="en-GB" dirty="0"/>
              <a:t>Bespoke: high-level use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A7FA0A81-CB27-BE0F-A75B-2701E4181F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4999C17A-133D-339A-C0BB-0860A08B26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24524971-6202-6DD8-007C-396E0FE4CC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F5FE28A3-726C-9302-23C8-0173BCEC468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574F461D-31C5-C61D-93B2-618F09A81E5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F204DEED-2EDF-A643-EE64-C5B6B494DCF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60DCEB4B-6F8D-D4A7-3E4F-56200A51408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48807A1B-8D40-E806-1423-7D6821F47BA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74367942-715D-EC30-3525-2B0B89C50E6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9597879D-ECD2-80AD-7981-C5EC6BBF5E9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50886B14-21DB-0FAA-E42B-8CC9F6430B4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t="88" b="88"/>
          <a:stretch>
            <a:fillRect/>
          </a:stretch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B98A8BC-5754-335D-8877-EDBBA272ED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Ambitious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C160DAF-92C5-2498-F928-D03BED22D4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Brave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1003E3-393C-A433-00DC-80C5918FE4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Passionate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8537BD-2167-0755-31A6-7EC491316C6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Inclusive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AEFFEC-5BE5-BAF0-3843-9B9290EB4D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Collaborate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8D1FAD-2B60-8956-3EDE-BDFDF80B15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We do the </a:t>
            </a:r>
          </a:p>
          <a:p>
            <a:r>
              <a:rPr lang="en-GB" dirty="0"/>
              <a:t>right thing  </a:t>
            </a:r>
          </a:p>
        </p:txBody>
      </p:sp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23FF8780-AAA6-07E1-EBC4-A4262720AE2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35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074DB-39B2-DCED-2070-E936DBDB3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Icons</a:t>
            </a:r>
          </a:p>
          <a:p>
            <a:pPr lvl="1"/>
            <a:r>
              <a:rPr lang="en-GB" noProof="0" dirty="0"/>
              <a:t>Bespoke: high-level use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239523-6A47-ABDE-EDDB-0DAE332E06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noProof="0" dirty="0"/>
              <a:t>Build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E9FF1D-971E-B5A2-36F7-D8374AB112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noProof="0" dirty="0"/>
              <a:t>Business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C948EC-D4E1-79EB-9310-0C689A398C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noProof="0" dirty="0"/>
              <a:t>Challenges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91763A-83A7-55FE-7EFA-AFD96559F00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noProof="0" dirty="0"/>
              <a:t>Changes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73FD24-C5B0-C677-E42E-AAE7B823C2A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noProof="0" dirty="0"/>
              <a:t>Circularity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76BF16-F64F-218F-566B-FBF3C6E72D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noProof="0" dirty="0"/>
              <a:t>Connect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C8B817-303D-CE3A-A958-E9BE2F204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noProof="0" dirty="0"/>
              <a:t>Create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210C099-63D2-E62C-9985-B07A57DB07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noProof="0" dirty="0"/>
              <a:t>Design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24518D6-6657-40B0-369A-BA943AFF83A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noProof="0" dirty="0"/>
              <a:t>Exchange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60AAD08-AFAD-41B4-B47D-79142A9C140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noProof="0" dirty="0"/>
              <a:t>Information systems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355DC0F-90FF-E0FA-16A3-9A3480558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noProof="0" dirty="0"/>
              <a:t>Integrate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02B560-F97E-F361-D317-1C2BABC8EEC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noProof="0" dirty="0"/>
              <a:t>Modify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E11A354-A32B-5C35-5289-BAF8F0FAB2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 noProof="0" dirty="0"/>
              <a:t>Operate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11D103F-1B09-BC8E-A135-607E93C1D44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noProof="0" dirty="0"/>
              <a:t>Protect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C369106-348C-1754-2C23-56B9C078F9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noProof="0" dirty="0"/>
              <a:t>Solutions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5B660B1-CC1F-CC88-DFE3-8BD51626C1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noProof="0" dirty="0"/>
              <a:t>Team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8E2D7E9-A7DF-1E4D-6BA8-4CD15B620A7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GB" dirty="0"/>
              <a:t>Think </a:t>
            </a:r>
            <a:endParaRPr lang="en-GB" noProof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71754D5-6F86-7A12-EE0E-1A7E0FDD206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GB" noProof="0" dirty="0"/>
              <a:t>User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FC606AE-35FB-4A9F-8634-DC95F6BF78B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GB" noProof="0" dirty="0"/>
              <a:t>Arrows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28630-B84B-4227-1AAB-4EECC2A3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Month DD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8D1A2-FA43-438E-2CB0-AB7994E5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8AAA6-E7A2-68FF-A18D-39FD5D08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noProof="0" smtClean="0"/>
              <a:t>42</a:t>
            </a:fld>
            <a:endParaRPr lang="en-GB" noProof="0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416CA7C4-A942-1220-5C9A-CEAD56AB3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8483" y="815886"/>
            <a:ext cx="631012" cy="631012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5D8B027-A93D-0F0B-9F43-866B0CFBB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15" y="784000"/>
            <a:ext cx="605597" cy="67975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551EFA3-A609-42F5-B9FB-FC0EA66C0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400" y="721220"/>
            <a:ext cx="384543" cy="812502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B3E198C-9343-ED9B-FFA3-19C67C1C1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6400" y="813129"/>
            <a:ext cx="576093" cy="476981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B19C810B-D7DE-E06F-EC7B-7F643E171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4965" y="4074430"/>
            <a:ext cx="471154" cy="604859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97764931-73F9-A6EA-339C-58E26B993C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9337" y="5687759"/>
            <a:ext cx="457200" cy="373488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82BE382F-8DD0-B6FB-9482-1C66736C78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5930" y="5654127"/>
            <a:ext cx="372655" cy="456182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2A6D02DF-98CE-6146-3963-B47B70486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97217" y="5651385"/>
            <a:ext cx="373487" cy="45720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807BEC77-5320-FCA3-CBD7-0BBF78F89D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56654" y="5773245"/>
            <a:ext cx="457200" cy="206062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13ED176-E4BC-2B30-F2F7-4AEF4E03A9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03025" y="5652207"/>
            <a:ext cx="205691" cy="45637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9D9850D-BC4F-6FFA-5325-472D977E66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626143" y="5651385"/>
            <a:ext cx="206062" cy="4572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D75851D8-1AC0-B0F1-F68D-B9F326C014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37600" y="5777365"/>
            <a:ext cx="457200" cy="206062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CAED2F1D-4419-FB58-D11B-8BFBDAF5E7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13183" y="5694890"/>
            <a:ext cx="442738" cy="361674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E6EE2696-A6FE-A977-B8EC-8EF21C62647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044001" y="2432928"/>
            <a:ext cx="614980" cy="621131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D953114C-3489-E4A5-84C7-531F8D7E5B7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61494" y="2427062"/>
            <a:ext cx="624769" cy="624769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96A7D945-9C4D-AD19-259B-C0466529197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738829" y="2460836"/>
            <a:ext cx="563087" cy="563087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B0AE1549-680C-8922-3780-4C0E3F9AA79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26285" y="2421435"/>
            <a:ext cx="652075" cy="645805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C0FC2425-FE2C-7C42-3304-FF164B280E6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423543" y="2436433"/>
            <a:ext cx="752118" cy="618268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2240DF9C-3705-B11B-1B6F-61998336C59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 l="34714" t="24204" r="33451" b="26298"/>
          <a:stretch>
            <a:fillRect/>
          </a:stretch>
        </p:blipFill>
        <p:spPr>
          <a:xfrm>
            <a:off x="10156600" y="2276622"/>
            <a:ext cx="817620" cy="898331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28848715-B76A-1749-9AB1-7642AD327B8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03387" y="3885065"/>
            <a:ext cx="720000" cy="720000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496DE1B4-4A8D-0C30-BE31-CFC1CBC7BE4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303094" y="3989625"/>
            <a:ext cx="562100" cy="774448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6E2921EA-636E-5296-A2BC-FFB3526AB73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737600" y="772485"/>
            <a:ext cx="576094" cy="576094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AE9B27C5-C318-C344-8EB6-546775BC3A1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723972" y="4069655"/>
            <a:ext cx="605769" cy="605769"/>
          </a:xfrm>
          <a:prstGeom prst="rect">
            <a:avLst/>
          </a:prstGeom>
        </p:spPr>
      </p:pic>
      <p:pic>
        <p:nvPicPr>
          <p:cNvPr id="174" name="Graphic 173">
            <a:extLst>
              <a:ext uri="{FF2B5EF4-FFF2-40B4-BE49-F238E27FC236}">
                <a16:creationId xmlns:a16="http://schemas.microsoft.com/office/drawing/2014/main" id="{D3419404-AE8F-5C81-46A4-2ABD97967DE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972677" y="4006520"/>
            <a:ext cx="553846" cy="720000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90346A62-514E-906D-697B-52A9144AE4D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946720" y="877636"/>
            <a:ext cx="619869" cy="407169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91EFFAEC-3DC9-E4AD-0DD6-14C6373087F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251235" y="4078404"/>
            <a:ext cx="467109" cy="5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6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B9F09-3D69-FF24-7F35-4780A45D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0DC7FD-E9CA-ABF1-0E96-18FC3F107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/>
              <a:t>Icons</a:t>
            </a:r>
          </a:p>
          <a:p>
            <a:pPr lvl="1"/>
            <a:r>
              <a:rPr lang="en-GB" noProof="0" dirty="0"/>
              <a:t>Bespoke: high-level use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7BA5BE-0A56-F163-E342-3A93D8840F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noProof="0" dirty="0"/>
              <a:t>Build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9E6FCC-0980-3868-3E42-89AA818A56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noProof="0" dirty="0"/>
              <a:t>Business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7FC620-2124-154D-B82D-1825396525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noProof="0" dirty="0"/>
              <a:t>Challenges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3064A8-9FFD-EDF3-E7C9-07904A2C3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noProof="0" dirty="0"/>
              <a:t>Changes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2A32E1-7CF6-900F-160E-5F4E11C1AB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noProof="0" dirty="0"/>
              <a:t>Circularity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8C7E1C-01E6-7A51-2266-7A90FD5FB1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noProof="0" dirty="0"/>
              <a:t>Connect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BE1CBB-A956-75D2-EE1C-B31AF04616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noProof="0" dirty="0"/>
              <a:t>Create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261E6C-9EBF-BBF9-78AE-0A35D5EFC8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noProof="0" dirty="0"/>
              <a:t>Design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33B80F-0252-5596-7A1B-C9A98502A2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noProof="0" dirty="0"/>
              <a:t>Exchange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83F06BB-3F79-878A-1727-5E73B7106CD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noProof="0" dirty="0"/>
              <a:t>Information systems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8D810E-9783-342A-4463-2409348457B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noProof="0" dirty="0"/>
              <a:t>Integrate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471B8AA-1B2A-CEDD-472D-D2DE917457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noProof="0" dirty="0"/>
              <a:t>Modify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A4372F-6955-23AB-4345-8737F942C6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 noProof="0" dirty="0"/>
              <a:t>Operate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3BA6134-3A35-6EDB-EE41-B5DA4A9F2FE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noProof="0" dirty="0"/>
              <a:t>Protect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031BCFE-5F26-812B-593F-FFB33E7C0A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noProof="0" dirty="0"/>
              <a:t>Solutions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3C92707-D069-37B6-5FAD-07B68C527FB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noProof="0" dirty="0"/>
              <a:t>Team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D08A914-7D7C-CA6B-1587-DF22874E73F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GB" dirty="0"/>
              <a:t>Think </a:t>
            </a:r>
            <a:endParaRPr lang="en-GB" noProof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52D2F0-A883-21CA-A9A9-12F7C7E560D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GB" noProof="0" dirty="0"/>
              <a:t>User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E370495-898F-7566-118D-B67611E0AC5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GB" noProof="0" dirty="0"/>
              <a:t>Arrows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82821-3093-F57D-CB22-B16ED906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Month DD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D2FF2-1940-0C94-C9C0-AB5F6A44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99BCD-7724-E120-29BA-9C227F98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noProof="0" smtClean="0"/>
              <a:t>43</a:t>
            </a:fld>
            <a:endParaRPr lang="en-GB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ABC37D5-FD00-467D-9AB8-EFE18506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8483" y="815886"/>
            <a:ext cx="631012" cy="6310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01DC93D-8855-3738-4C81-D803D21E8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15" y="784000"/>
            <a:ext cx="605597" cy="67975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D80953-BE1A-AF80-69AC-DBD251191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8400" y="721220"/>
            <a:ext cx="384543" cy="81250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8873FCF-D24A-FACA-8328-DF4C3B680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6400" y="813129"/>
            <a:ext cx="576093" cy="47698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A17ADC3-AAF3-0E9B-1DCB-C16A73169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4965" y="4074430"/>
            <a:ext cx="471154" cy="60485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9B551C2-43D2-0E1B-EF94-C8720473FC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9337" y="5687759"/>
            <a:ext cx="457200" cy="37348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BD3DC26-F155-4A8F-8662-50E722D2C6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5930" y="5654127"/>
            <a:ext cx="372655" cy="45618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3A40EB0-3057-9FB4-D72E-03769BDCAC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97217" y="5651385"/>
            <a:ext cx="373487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B971E62-84A5-A407-4211-DE42BEE4C2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56654" y="5773245"/>
            <a:ext cx="457200" cy="20606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1D15B51-8650-3CDD-F177-A161E62E00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03025" y="5652207"/>
            <a:ext cx="205691" cy="45637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C3172BB-5666-FA5D-B889-E598D83649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626143" y="5651385"/>
            <a:ext cx="206062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80EE092-CD16-C35E-B611-08F8CA3A67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37600" y="5777365"/>
            <a:ext cx="457200" cy="2060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8B88413-0451-4B25-AFA1-1E6625F184F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13183" y="5694890"/>
            <a:ext cx="442738" cy="36167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C5A8264-1558-6349-4C85-A98C8CE555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044001" y="2432928"/>
            <a:ext cx="614980" cy="62113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E086F1F-E18D-3076-E157-7B55A3B75CE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61494" y="2427062"/>
            <a:ext cx="624769" cy="62476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22272D3-1C58-2BD6-CC12-C1B659BE84E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738829" y="2460836"/>
            <a:ext cx="563087" cy="56308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DDAB974-4F3D-1AE9-8316-953209B43F2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926285" y="2421435"/>
            <a:ext cx="652075" cy="64580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A555CF0-2E6E-E1ED-BE14-FF7AEB736AF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423543" y="2436433"/>
            <a:ext cx="752118" cy="61826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6CE2EF0-5D14-DA70-952D-A7D0BE20187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 l="34714" t="24204" r="33451" b="26298"/>
          <a:stretch>
            <a:fillRect/>
          </a:stretch>
        </p:blipFill>
        <p:spPr>
          <a:xfrm>
            <a:off x="10156600" y="2276622"/>
            <a:ext cx="817620" cy="898331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F4D1BA9-9723-C042-40C8-6F3580EE4A3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03387" y="3885065"/>
            <a:ext cx="720000" cy="7200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8CFBCC5-6626-BF03-8245-1201C94A457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303094" y="3989625"/>
            <a:ext cx="562100" cy="77444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452E894-83CB-73A9-90DC-FFCC183F306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737600" y="772485"/>
            <a:ext cx="576094" cy="57609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4A9AE76-ED00-AB9D-5279-7BAD708E3EF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723972" y="4069655"/>
            <a:ext cx="605769" cy="60576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97894C61-61E5-FE94-E7DF-FE9C3778A48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972677" y="4006520"/>
            <a:ext cx="553846" cy="720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0BA46630-DF2E-5F06-140A-1A8178B0834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946720" y="877636"/>
            <a:ext cx="619869" cy="40716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6E0AD78-0CC0-6138-CFB8-38176B2326D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251235" y="4078404"/>
            <a:ext cx="467109" cy="5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8A2637-D5EF-0BEC-BA43-757A0A6A6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Composable IT</a:t>
            </a:r>
          </a:p>
          <a:p>
            <a:r>
              <a:rPr lang="en-GB" dirty="0"/>
              <a:t>and Ecosystems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6324F-9919-96FB-F7B7-762687AC0B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59D0E-28BF-887B-BEC6-23C0ADE17D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F40D-53CE-02BD-5223-E06857AADD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5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1E299B-7087-6BAA-99B2-99C63F00F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TM Forum</a:t>
            </a:r>
          </a:p>
          <a:p>
            <a:r>
              <a:rPr lang="en-GB" dirty="0"/>
              <a:t>Industry Mission One</a:t>
            </a:r>
          </a:p>
        </p:txBody>
      </p:sp>
    </p:spTree>
    <p:extLst>
      <p:ext uri="{BB962C8B-B14F-4D97-AF65-F5344CB8AC3E}">
        <p14:creationId xmlns:p14="http://schemas.microsoft.com/office/powerpoint/2010/main" val="38220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1DAF82-4453-94BC-1147-532F122E8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B495D-1773-B746-57FC-309AED69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8AEE3-F635-1A80-B78F-6B91C1CA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5EFB0-9AB8-B9DF-C3AB-01316CCE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6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9E55B7-BB88-D10C-3FEC-5F418213D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Composable IT &amp; Ecosystems</a:t>
            </a:r>
          </a:p>
          <a:p>
            <a:pPr lvl="1"/>
            <a:r>
              <a:rPr lang="en-GB" dirty="0"/>
              <a:t>Subheading: description line  </a:t>
            </a:r>
          </a:p>
        </p:txBody>
      </p:sp>
    </p:spTree>
    <p:extLst>
      <p:ext uri="{BB962C8B-B14F-4D97-AF65-F5344CB8AC3E}">
        <p14:creationId xmlns:p14="http://schemas.microsoft.com/office/powerpoint/2010/main" val="291766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EE5E-7434-81F8-1AF7-D7E1EEE4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D156E2-EE36-2A36-58BF-70E04C364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1E695-7C10-14FF-6F7D-839018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67875-0CDC-49CE-B114-5CAC8A1F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63369-0EB3-58B7-5C96-39295874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7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9F8463-A5B3-1DF7-9387-8C6814ECA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Composable IT &amp; Ecosystems</a:t>
            </a:r>
          </a:p>
          <a:p>
            <a:pPr lvl="1"/>
            <a:r>
              <a:rPr lang="en-GB" dirty="0"/>
              <a:t>Subheading: description line  </a:t>
            </a:r>
          </a:p>
        </p:txBody>
      </p:sp>
    </p:spTree>
    <p:extLst>
      <p:ext uri="{BB962C8B-B14F-4D97-AF65-F5344CB8AC3E}">
        <p14:creationId xmlns:p14="http://schemas.microsoft.com/office/powerpoint/2010/main" val="23367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4E732-0ED9-C773-E26A-6C527D04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D21531-478B-82B4-F6B6-6D600EDB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auctor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ligula nec,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justo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87735-A699-5DB0-1900-0DAEA121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Month DD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3231F-B179-0AE4-6AD9-07636522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F8E7D-5727-3342-6DCB-42B988FB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8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9B9888-054F-8896-8071-CD2D341D2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Composable IT &amp; Ecosystems</a:t>
            </a:r>
          </a:p>
          <a:p>
            <a:pPr lvl="1"/>
            <a:r>
              <a:rPr lang="en-GB" dirty="0"/>
              <a:t>Subheading: description line  </a:t>
            </a:r>
          </a:p>
        </p:txBody>
      </p:sp>
    </p:spTree>
    <p:extLst>
      <p:ext uri="{BB962C8B-B14F-4D97-AF65-F5344CB8AC3E}">
        <p14:creationId xmlns:p14="http://schemas.microsoft.com/office/powerpoint/2010/main" val="280197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6187-D6FA-EA1C-17D7-2303DD4C2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25C5E5-7B19-B585-BE3D-7B4458547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Autonomous Network Operations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F5FCE-66B5-85B2-B19F-B72A35B3F3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Month DD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27134-50CE-3506-6790-4E66EB72D1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50879-7033-3104-FD05-27ECFE1180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D8F28C-E404-44CF-9F42-4614D03DA8C2}" type="slidenum">
              <a:rPr lang="en-GB" smtClean="0"/>
              <a:t>9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10A9D8-04E7-D11C-2FB8-4C2E5C2646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TM Forum</a:t>
            </a:r>
          </a:p>
          <a:p>
            <a:r>
              <a:rPr lang="en-GB" dirty="0"/>
              <a:t>Industry Mission Two</a:t>
            </a:r>
          </a:p>
        </p:txBody>
      </p:sp>
    </p:spTree>
    <p:extLst>
      <p:ext uri="{BB962C8B-B14F-4D97-AF65-F5344CB8AC3E}">
        <p14:creationId xmlns:p14="http://schemas.microsoft.com/office/powerpoint/2010/main" val="198146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 Forum Theme Colours">
      <a:dk1>
        <a:sysClr val="windowText" lastClr="000000"/>
      </a:dk1>
      <a:lt1>
        <a:sysClr val="window" lastClr="FFFFFF"/>
      </a:lt1>
      <a:dk2>
        <a:srgbClr val="0D0B4D"/>
      </a:dk2>
      <a:lt2>
        <a:srgbClr val="E7E6E6"/>
      </a:lt2>
      <a:accent1>
        <a:srgbClr val="ED003B"/>
      </a:accent1>
      <a:accent2>
        <a:srgbClr val="FF4200"/>
      </a:accent2>
      <a:accent3>
        <a:srgbClr val="00B671"/>
      </a:accent3>
      <a:accent4>
        <a:srgbClr val="980BD9"/>
      </a:accent4>
      <a:accent5>
        <a:srgbClr val="39C5E5"/>
      </a:accent5>
      <a:accent6>
        <a:srgbClr val="F4059D"/>
      </a:accent6>
      <a:hlink>
        <a:srgbClr val="002060"/>
      </a:hlink>
      <a:folHlink>
        <a:srgbClr val="FF0043"/>
      </a:folHlink>
    </a:clrScheme>
    <a:fontScheme name="DWT Theme Font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_Forum_Generic_PPT.potx" id="{E47E972E-37E4-4FD7-AB28-CC8AC6E9D9DE}" vid="{3A7F0E6A-EF7C-499C-9DB2-4E51A2E7D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d6dccf-1d1e-4ca9-84de-daab64d02258">
      <Terms xmlns="http://schemas.microsoft.com/office/infopath/2007/PartnerControls"/>
    </lcf76f155ced4ddcb4097134ff3c332f>
    <TaxCatchAll xmlns="bee380e1-4567-41dc-b83a-a3aa244510c0" xsi:nil="true"/>
    <Thumbnail xmlns="aad6dccf-1d1e-4ca9-84de-daab64d022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56BC192FAC4FAA10EC25F0088840" ma:contentTypeVersion="18" ma:contentTypeDescription="Create a new document." ma:contentTypeScope="" ma:versionID="44a706aa22f4777c93a1418e9fa6bb99">
  <xsd:schema xmlns:xsd="http://www.w3.org/2001/XMLSchema" xmlns:xs="http://www.w3.org/2001/XMLSchema" xmlns:p="http://schemas.microsoft.com/office/2006/metadata/properties" xmlns:ns2="aad6dccf-1d1e-4ca9-84de-daab64d02258" xmlns:ns3="bee380e1-4567-41dc-b83a-a3aa244510c0" targetNamespace="http://schemas.microsoft.com/office/2006/metadata/properties" ma:root="true" ma:fieldsID="be4358acc393967ca6bb3e3421afc618" ns2:_="" ns3:_="">
    <xsd:import namespace="aad6dccf-1d1e-4ca9-84de-daab64d02258"/>
    <xsd:import namespace="bee380e1-4567-41dc-b83a-a3aa24451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Thumbnail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6dccf-1d1e-4ca9-84de-daab64d02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6c21206-e962-4e70-b7c6-9737299e2f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20" nillable="true" ma:displayName="Thumbnail" ma:format="Thumbnail" ma:internalName="Thumbnail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380e1-4567-41dc-b83a-a3aa244510c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48b8963-d56c-421e-8e64-c7da1a4ff417}" ma:internalName="TaxCatchAll" ma:showField="CatchAllData" ma:web="bee380e1-4567-41dc-b83a-a3aa244510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4628D-390A-4903-BCE9-EFF0263523FA}">
  <ds:schemaRefs>
    <ds:schemaRef ds:uri="http://schemas.microsoft.com/office/2006/metadata/properties"/>
    <ds:schemaRef ds:uri="http://schemas.microsoft.com/office/infopath/2007/PartnerControls"/>
    <ds:schemaRef ds:uri="aad6dccf-1d1e-4ca9-84de-daab64d02258"/>
    <ds:schemaRef ds:uri="bee380e1-4567-41dc-b83a-a3aa244510c0"/>
  </ds:schemaRefs>
</ds:datastoreItem>
</file>

<file path=customXml/itemProps2.xml><?xml version="1.0" encoding="utf-8"?>
<ds:datastoreItem xmlns:ds="http://schemas.openxmlformats.org/officeDocument/2006/customXml" ds:itemID="{52BF49D0-4F01-44C3-8573-84B3A13FA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3A49D-F8F7-4CD1-BDF4-554777BAA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6dccf-1d1e-4ca9-84de-daab64d02258"/>
    <ds:schemaRef ds:uri="bee380e1-4567-41dc-b83a-a3aa24451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TM_Forum_Generic_PPT</Template>
  <TotalTime>0</TotalTime>
  <Words>2967</Words>
  <Application>Microsoft Office PowerPoint</Application>
  <PresentationFormat>Widescreen</PresentationFormat>
  <Paragraphs>517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Aptos Light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Ribere</dc:creator>
  <cp:lastModifiedBy>Diane Ribere</cp:lastModifiedBy>
  <cp:revision>1</cp:revision>
  <dcterms:created xsi:type="dcterms:W3CDTF">2025-06-18T12:31:29Z</dcterms:created>
  <dcterms:modified xsi:type="dcterms:W3CDTF">2025-06-18T12:31:51Z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0x010100DF5856BC192FAC4FAA10EC25F0088840</vt:lpwstr>
  </property>
</Properties>
</file>