
<file path=[Content_Types].xml><?xml version="1.0" encoding="utf-8"?>
<Types xmlns="http://schemas.openxmlformats.org/package/2006/content-types">
  <Default Extension="bin" ContentType="application/vnd.openxmlformats-officedocument.spreadsheetml.printerSettings"/>
  <Default Extension="png" ContentType="image/png"/>
  <Default Extension="rels" ContentType="application/vnd.openxmlformats-package.relationships+xml"/>
  <Default Extension="xml" ContentType="application/xml"/>
  <Default Extension="jpg" ContentType="image/jpeg"/>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drawings/drawing1.xml" ContentType="application/vnd.openxmlformats-officedocument.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5" rupBuild="14420"/>
  <workbookPr autoCompressPictures="0"/>
  <mc:AlternateContent xmlns:mc="http://schemas.openxmlformats.org/markup-compatibility/2006">
    <mc:Choice Requires="x15">
      <x15ac:absPath xmlns:x15ac="http://schemas.microsoft.com/office/spreadsheetml/2010/11/ac" url="C:\Users\Jessica Rausch\Documents\2015 events\TAW 2015 - NJ\"/>
    </mc:Choice>
  </mc:AlternateContent>
  <bookViews>
    <workbookView xWindow="0" yWindow="-465" windowWidth="25605" windowHeight="16005"/>
  </bookViews>
  <sheets>
    <sheet name="Detailed Agenda" sheetId="1" r:id="rId1"/>
    <sheet name="Staff Contact for Questions" sheetId="2" r:id="rId2"/>
  </sheets>
  <definedNames>
    <definedName name="_xlnm._FilterDatabase" localSheetId="0" hidden="1">'Detailed Agenda'!$A$22:$D$414</definedName>
  </definedNames>
  <calcPr calcId="152511"/>
  <extLst>
    <ext xmlns:x15="http://schemas.microsoft.com/office/spreadsheetml/2010/11/main" uri="{140A7094-0E35-4892-8432-C4D2E57EDEB5}">
      <x15:workbookPr chartTrackingRefBase="1"/>
    </ext>
    <ext xmlns:mx="http://schemas.microsoft.com/office/mac/excel/2008/main" uri="{7523E5D3-25F3-A5E0-1632-64F254C22452}">
      <mx:ArchID Flags="2"/>
    </ext>
  </extLst>
</workbook>
</file>

<file path=xl/sharedStrings.xml><?xml version="1.0" encoding="utf-8"?>
<sst xmlns="http://schemas.openxmlformats.org/spreadsheetml/2006/main" count="2066" uniqueCount="218">
  <si>
    <t xml:space="preserve">Monday </t>
  </si>
  <si>
    <t>Day</t>
  </si>
  <si>
    <t>Meeting Name</t>
  </si>
  <si>
    <t>Project</t>
  </si>
  <si>
    <t>Data Analytics</t>
  </si>
  <si>
    <t>Tuesday</t>
  </si>
  <si>
    <t>Privacy</t>
  </si>
  <si>
    <t>Wednesday</t>
  </si>
  <si>
    <t>Thursday</t>
  </si>
  <si>
    <t>CEM</t>
  </si>
  <si>
    <t>NFV/ZOOM and CEM/Big Data/Metrics</t>
  </si>
  <si>
    <t xml:space="preserve">CEM Catalyst Working Sessions &amp; Unified Use Case Template </t>
  </si>
  <si>
    <t>Metrics</t>
  </si>
  <si>
    <t>ZOOM Working Session - Use Cases</t>
  </si>
  <si>
    <t>Open for Support of the IoT and ZOOM Projects</t>
  </si>
  <si>
    <t>Open Digital</t>
  </si>
  <si>
    <t>B2B2x - Gaps, Updates, Touchpoints</t>
  </si>
  <si>
    <t>Digital Services Toolkit</t>
  </si>
  <si>
    <t>IoT Common Patterns; SDO Industry Plan</t>
  </si>
  <si>
    <t>Cross Team Review</t>
  </si>
  <si>
    <t>Toolkit Output for Scenario 1-6</t>
  </si>
  <si>
    <t>Catalysts Planning for ODE/IoT</t>
  </si>
  <si>
    <t>Next Steps for the ODE/IoT Program</t>
  </si>
  <si>
    <t>API</t>
  </si>
  <si>
    <t>API Conformance and CTK Templates Review</t>
  </si>
  <si>
    <t>Smart Cities API Architecture</t>
  </si>
  <si>
    <t>Catalog API and ZOOM Solution</t>
  </si>
  <si>
    <t>Adoption and Developer Portal</t>
  </si>
  <si>
    <t>Service Activation and Ordering API</t>
  </si>
  <si>
    <t>Friday</t>
  </si>
  <si>
    <t>On Boarding API Requirement Spec JAM</t>
  </si>
  <si>
    <t>ZOOM PLM and Workforce in Fx</t>
  </si>
  <si>
    <t>Procurement KPI Metrics Workshop</t>
  </si>
  <si>
    <t>New Participant Onboarding – General Plus Program Overview</t>
  </si>
  <si>
    <t xml:space="preserve">Frameworx </t>
  </si>
  <si>
    <t>Catalog solution for ZOOM operations and procurement-SID</t>
  </si>
  <si>
    <t>Asset Management</t>
  </si>
  <si>
    <t>Team Working session</t>
  </si>
  <si>
    <t>Team Working Session</t>
  </si>
  <si>
    <t>Charging/Billing</t>
  </si>
  <si>
    <t>Presentation of Wholesale &amp; Business Party Settlement</t>
  </si>
  <si>
    <t>Overview of Rest Billing API</t>
  </si>
  <si>
    <t>Cross Team Topic - GB921 PWB Fx eTOM Review discussion (Session 1)</t>
  </si>
  <si>
    <t xml:space="preserve">Security </t>
  </si>
  <si>
    <t xml:space="preserve">TR243 -User Stories, Multi-company dashboard, 'privacy rules' to be addressed </t>
  </si>
  <si>
    <t>Customer Centricity (CEM and Data Analytics) Catalyst Review</t>
  </si>
  <si>
    <t>Three (3) Business Scenarios - Smart City</t>
  </si>
  <si>
    <t>Three (3) Business Scenarios - Open Digital, IoT, IoE</t>
  </si>
  <si>
    <t>Pre-Ordering API Requirements Spec JAM</t>
  </si>
  <si>
    <t>Revenue Assurance/Fraud Mgmt.</t>
  </si>
  <si>
    <t>9:00 am - 10:30 am</t>
  </si>
  <si>
    <t>11:00 am - 12:30 pm</t>
  </si>
  <si>
    <t>3:30 pm - 5:00 pm</t>
  </si>
  <si>
    <t>SDN &amp; NFV/ ZOOM Stream 2</t>
  </si>
  <si>
    <t>SDN &amp; NFV/ ZOOM Stream 4</t>
  </si>
  <si>
    <t>Time</t>
  </si>
  <si>
    <t xml:space="preserve">General Session: Pitch Backs </t>
  </si>
  <si>
    <t>6:00 pm - 7:00 pm</t>
  </si>
  <si>
    <t>5:00 pm - 6:00 pm</t>
  </si>
  <si>
    <t xml:space="preserve">Catalyst Demos &amp; Drinks Reception </t>
  </si>
  <si>
    <t>5:30 pm - 6:45 pm</t>
  </si>
  <si>
    <t>General Session: Wrap Up</t>
  </si>
  <si>
    <t xml:space="preserve">6:45 pm - 7:30 pm </t>
  </si>
  <si>
    <t xml:space="preserve">Drinks &amp; Networking Reception </t>
  </si>
  <si>
    <t>Meet Up &amp; Networking (offsite)</t>
  </si>
  <si>
    <t>8:00 am - 9:00 am</t>
  </si>
  <si>
    <t>New Participant Onboarding - For First Time Attendees</t>
  </si>
  <si>
    <t>Opening  Session - Including Team Pitches</t>
  </si>
  <si>
    <t>SDN &amp; NFV/ ZOOM Stream 1</t>
  </si>
  <si>
    <t>SDN &amp; NFV/ ZOOM Stream 3</t>
  </si>
  <si>
    <t>Project Onboarding &amp; Detailed Program Plan Review and Validation</t>
  </si>
  <si>
    <t>1:30 pm - 3:00 pm</t>
  </si>
  <si>
    <t>Revenue Assurance Service Provider Challenges</t>
  </si>
  <si>
    <t>Presentation: Charging &amp; Billing for NFV</t>
  </si>
  <si>
    <t>Catalog Solution for ZOOM Operations and Procurement-SID</t>
  </si>
  <si>
    <t>Next Revenue Assurance Survey</t>
  </si>
  <si>
    <t>Summary of  GB921 PWB : Comments &amp; Corrections after Q2 2015</t>
  </si>
  <si>
    <t>Revenue Assurance 'Inside Concept'</t>
  </si>
  <si>
    <t>Impact on ODE, Fx, CEM and High Level Mapping</t>
  </si>
  <si>
    <t>Revenue Assurance Metrics</t>
  </si>
  <si>
    <t>Business Processes for Customer Experience Management -- eTOM Enhancements</t>
  </si>
  <si>
    <t>Revenue Assurance 'inside concept'</t>
  </si>
  <si>
    <t xml:space="preserve">Charging &amp; Billing for NFV: Discussion about future Use Cases </t>
  </si>
  <si>
    <t>DSRA: Gaps, Updates, Roadmaps, APIs</t>
  </si>
  <si>
    <t>Cross Team Topic: GB921 PWB Fx eTOM Review discussion (Session 2)</t>
  </si>
  <si>
    <t>Work Session: Improve Rest Billing API , Learnings, and Shortcomings from Catalyst</t>
  </si>
  <si>
    <t>Incoming Contributions: Concept/Idea to Market</t>
  </si>
  <si>
    <t>ZOOM Working Session: Use Cases</t>
  </si>
  <si>
    <t>Fraud Management -Learnings from  TM Forum Fraud Survey 2015</t>
  </si>
  <si>
    <t>Business Processes for Data Analytics: eTOM Enhancements</t>
  </si>
  <si>
    <t xml:space="preserve"> Fraud Management Metrics Review</t>
  </si>
  <si>
    <t>Proposal to Open Digital API team on Improvements</t>
  </si>
  <si>
    <t>Fraud Management: Next TM Forum Fraud Survey Preparation</t>
  </si>
  <si>
    <t>Intake, Summary, and Plan Forward for Work with Other Projects</t>
  </si>
  <si>
    <t>Incoming Contributions-Fx Project Team Working Meeting</t>
  </si>
  <si>
    <t>Incoming Contributions: Fx Project Team Working Meeting</t>
  </si>
  <si>
    <t>Team Working Session: Catalysts 1H 2015 - Contributions</t>
  </si>
  <si>
    <t>Team Working Session: Introduction to TM Forum Best Practices</t>
  </si>
  <si>
    <t xml:space="preserve">Action Week Detailed Agenda </t>
  </si>
  <si>
    <t>AM Break | 10:30 am - 11:00 am; Lunch | 12:30 pm - 1:30 pm; PM Break | 3:00 - 3:30 pm</t>
  </si>
  <si>
    <t>Barry Graham</t>
  </si>
  <si>
    <t>Chris Stock</t>
  </si>
  <si>
    <t xml:space="preserve">Craig Bachmann </t>
  </si>
  <si>
    <t>Carl Piva</t>
  </si>
  <si>
    <t>bgraham@tmforum.org</t>
  </si>
  <si>
    <t>cstock@tmforum.org</t>
  </si>
  <si>
    <t>cbachmann@tmforum.org</t>
  </si>
  <si>
    <t>cpiva@tmforum.org</t>
  </si>
  <si>
    <t>rsendel@tmforum.org</t>
  </si>
  <si>
    <t>Rebecca Sendel</t>
  </si>
  <si>
    <t xml:space="preserve">Staff Contact for Questions </t>
  </si>
  <si>
    <t>Name</t>
  </si>
  <si>
    <t>Email</t>
  </si>
  <si>
    <t>Overall questions about Action Week can go to Joann O'Brien at jobrien@tmforum.org.</t>
  </si>
  <si>
    <t>Staff Contact</t>
  </si>
  <si>
    <t xml:space="preserve">To plan your week, use the filters to find meetings by day, time or project.  </t>
  </si>
  <si>
    <t>ZOOM Strategy</t>
  </si>
  <si>
    <t>ZOOM Foundations</t>
  </si>
  <si>
    <t>ZOOM Design</t>
  </si>
  <si>
    <t>ZOOM Operate</t>
  </si>
  <si>
    <t>Program Level Stand-Up - Team Kick off, Level setting and R&amp;R</t>
  </si>
  <si>
    <t>BRAINSTORM - Operations center of the future proposal</t>
  </si>
  <si>
    <t>Liaison drafting (if needed)</t>
  </si>
  <si>
    <t>Write up - Operations center of the future proposal inc. Catalyst</t>
  </si>
  <si>
    <t>ZOOM PLM and NETOPS to DEVOPS  =&gt; impacts on Fx ETOM /TAM/SID</t>
  </si>
  <si>
    <t>Operation transformation enabled by VCPE”  =&gt; impacts on ETOM</t>
  </si>
  <si>
    <t>ZOOM PLM and NETOPS to DEVOPS  =&gt; impacts on ETOM /TAM/SID</t>
  </si>
  <si>
    <t>Program Level Stand up -  Team Kick off,  Level setting and R&amp;R</t>
  </si>
  <si>
    <t>Theme 1 kick-off // start on AN on Dynamic Control Arch</t>
  </si>
  <si>
    <t>Complete AN on Dynamic Control Architecture</t>
  </si>
  <si>
    <r>
      <rPr>
        <i/>
        <sz val="11"/>
        <color theme="1"/>
        <rFont val="Calibri"/>
        <family val="2"/>
        <scheme val="minor"/>
      </rPr>
      <t>Attend</t>
    </r>
    <r>
      <rPr>
        <sz val="11"/>
        <color theme="1"/>
        <rFont val="Calibri"/>
        <family val="2"/>
        <scheme val="minor"/>
      </rPr>
      <t xml:space="preserve">  - Foundation Catalysts Debriefs</t>
    </r>
  </si>
  <si>
    <t>OPEN</t>
  </si>
  <si>
    <t>Use Stories - SP/Regulator perspective</t>
  </si>
  <si>
    <t>Catalog solution for ZOOM operations and procurement (Plan and next steps)</t>
  </si>
  <si>
    <t>ZOOM TAM Requirements and Frameworks inc FMO</t>
  </si>
  <si>
    <t>Program Level Stand up -  Team Kick off,  Level setting &amp; R&amp;R</t>
  </si>
  <si>
    <t>Catalysts Debriefs</t>
  </si>
  <si>
    <t>Enhancements to TR 244</t>
  </si>
  <si>
    <t>Frameworx Planning for the Week</t>
  </si>
  <si>
    <t>Team Working Session: User stories - trust, confidence, responsibility in partnering standards a common approach</t>
  </si>
  <si>
    <t>Begin/Continue work on defining use cases to be targeted for best practice “vol 1” inclusion, and to discuss our fit into ZOOM with ZOOM team</t>
  </si>
  <si>
    <t>Revenue Assurance &amp; Fraud: Cross related - Combined team meeting on specific parts affecting Revenue Assurance, and Fraud Management</t>
  </si>
  <si>
    <t>Changes to eTOM for PLM and workforce - discussion with the Huawei PLM contribution</t>
  </si>
  <si>
    <t>Rest Billing API Improvements Review</t>
  </si>
  <si>
    <t>Project Objectives</t>
  </si>
  <si>
    <t xml:space="preserve">1.  Focus on "How" to implement data analytics solutions efficiently and rapidly
2.  Extend data analytics into the ZOOM/NFV and IoT/Open 
3.  Continue to build the foundations of the Big Data Analytics Guidebook
</t>
  </si>
  <si>
    <t xml:space="preserve">Open Digital </t>
  </si>
  <si>
    <r>
      <t>1. Develop KPI KQI and Metrics for trVirtualisation transformation - both  run time and procurement</t>
    </r>
    <r>
      <rPr>
        <sz val="11"/>
        <color theme="1"/>
        <rFont val="Calibri"/>
        <family val="2"/>
        <scheme val="minor"/>
      </rPr>
      <t xml:space="preserve">
2. Address collaboration issues in Frameworx and where should digital bridge go
3. Establish the top to bottom architectual vision
4. Plan for 'Operation center of the Future' supporting virtualisation digital services e.g. IoT </t>
    </r>
  </si>
  <si>
    <r>
      <t xml:space="preserve">1. Secure PLM Management for virtualization integrated with FX  BPF
2. Develop Systems Design OSS futures in the APF (TAM)  Fx 
3. Discuss OSS Future and DSRA Alignment and APIs
4. ResolvecCollaboration issues in Frameworx where should digital bridge go  
</t>
    </r>
    <r>
      <rPr>
        <sz val="11"/>
        <color theme="1"/>
        <rFont val="Calibri"/>
        <family val="2"/>
      </rPr>
      <t>6. Work on study on mangement of knowedge to support ZOOM / VIrtualization</t>
    </r>
    <r>
      <rPr>
        <i/>
        <sz val="11"/>
        <color theme="1"/>
        <rFont val="Calibri"/>
        <family val="2"/>
      </rPr>
      <t xml:space="preserve">
 </t>
    </r>
  </si>
  <si>
    <r>
      <t>1.  Revenue Management for ZOOM (JOINT with strategy)
2. Work on white Paper  Resolve first Repair Next  Catalyst  E2E Management
3. Update IG 1127 E2e SLA Management
4.</t>
    </r>
    <r>
      <rPr>
        <i/>
        <sz val="11"/>
        <color theme="1"/>
        <rFont val="Calibri"/>
        <family val="2"/>
        <scheme val="minor"/>
      </rPr>
      <t xml:space="preserve">  </t>
    </r>
    <r>
      <rPr>
        <sz val="11"/>
        <color theme="1"/>
        <rFont val="Calibri"/>
        <family val="2"/>
        <scheme val="minor"/>
      </rPr>
      <t>Draft IG on Dynamic Control Architecture for e2e Management</t>
    </r>
  </si>
  <si>
    <r>
      <rPr>
        <sz val="11"/>
        <color theme="1"/>
        <rFont val="Calibri"/>
        <family val="2"/>
        <scheme val="minor"/>
      </rPr>
      <t xml:space="preserve">1.  Integrated Catalog proposal covering operate procurement and Fx
2.  Develop SDO Liaison Strategy
3.  Create Go To Market adoption Briefs
</t>
    </r>
    <r>
      <rPr>
        <sz val="11"/>
        <color theme="1"/>
        <rFont val="Calibri"/>
        <family val="2"/>
        <scheme val="minor"/>
      </rPr>
      <t>4.  Review of ETSi MANO  Stage 2 work  &amp; Planning for Stage 3 NFV interfaces.</t>
    </r>
  </si>
  <si>
    <t>Security</t>
  </si>
  <si>
    <t>Charging &amp; Billing</t>
  </si>
  <si>
    <t>Frameworx</t>
  </si>
  <si>
    <t>1. Create a metrics culture across all TM Forum projects and support these projects in defining metrics as an integral part of their best practices and standards</t>
  </si>
  <si>
    <r>
      <t>1.  Extend the concept of being customer centric into the ZOOM/NFV and IoT/Open Digital areas through joint projects
2.  Continue to build the foundations of the Customer Experience Management Guidebook and additional best practices</t>
    </r>
    <r>
      <rPr>
        <b/>
        <sz val="11"/>
        <color theme="1"/>
        <rFont val="Calibri"/>
        <family val="2"/>
        <scheme val="minor"/>
      </rPr>
      <t/>
    </r>
  </si>
  <si>
    <t>1. Completion of requirements for current APIs including onboarding API and Pre ordering API
2. Developer Portal Evolution including review of current progress and prioritizing next steps
3. API Conformance Evolution including completion of conformance template for key APIs, planning for remaining APIs and consistent conformance approach with other programs</t>
  </si>
  <si>
    <t>1. Review plan to Map DSRA into the core frameworks
2. Consolidation of Zoom contributions to Information Model including federated Catalog in detail and planning for others
3. Align applications Framework with additions made to Information and Operations frameworks in FX15.0</t>
  </si>
  <si>
    <t>1. Ingest 12 Business scenarios and use the Digital Services Toolkit technology and methodology (collaboration)  to create draft Toolkits (consume)  for each scenario
2. Design ODE/IoT catalysts based on call response with 12 Business scenarios include Smart Cities, Smart Utilities, efinance, Data Centers, eHealth</t>
  </si>
  <si>
    <r>
      <rPr>
        <i/>
        <sz val="11"/>
        <color theme="1"/>
        <rFont val="Calibri"/>
        <family val="2"/>
        <scheme val="minor"/>
      </rPr>
      <t xml:space="preserve">Joint Meeting </t>
    </r>
    <r>
      <rPr>
        <sz val="11"/>
        <color theme="1"/>
        <rFont val="Calibri"/>
        <family val="2"/>
        <scheme val="minor"/>
      </rPr>
      <t>- TAM ZOOM</t>
    </r>
  </si>
  <si>
    <r>
      <rPr>
        <i/>
        <sz val="11"/>
        <color theme="1"/>
        <rFont val="Calibri"/>
        <family val="2"/>
        <scheme val="minor"/>
      </rPr>
      <t>Joint Meeting</t>
    </r>
    <r>
      <rPr>
        <sz val="11"/>
        <color theme="1"/>
        <rFont val="Calibri"/>
        <family val="2"/>
        <scheme val="minor"/>
      </rPr>
      <t xml:space="preserve"> - DSRA &amp;  ZOOM</t>
    </r>
  </si>
  <si>
    <r>
      <rPr>
        <i/>
        <sz val="11"/>
        <color theme="1"/>
        <rFont val="Calibri"/>
        <family val="2"/>
        <scheme val="minor"/>
      </rPr>
      <t>Group 1:</t>
    </r>
    <r>
      <rPr>
        <sz val="11"/>
        <color theme="1"/>
        <rFont val="Calibri"/>
        <family val="2"/>
        <scheme val="minor"/>
      </rPr>
      <t xml:space="preserve"> IoT (Smart City) and CEM/Big Data/Metrics - Next Steps    </t>
    </r>
    <r>
      <rPr>
        <i/>
        <sz val="11"/>
        <color theme="1"/>
        <rFont val="Calibri"/>
        <family val="2"/>
        <scheme val="minor"/>
      </rPr>
      <t xml:space="preserve">Group 2: </t>
    </r>
    <r>
      <rPr>
        <sz val="11"/>
        <color theme="1"/>
        <rFont val="Calibri"/>
        <family val="2"/>
        <scheme val="minor"/>
      </rPr>
      <t>NFV/ZOOM and Big Data/Metrics</t>
    </r>
  </si>
  <si>
    <r>
      <rPr>
        <i/>
        <sz val="11"/>
        <color theme="1"/>
        <rFont val="Calibri"/>
        <family val="2"/>
        <scheme val="minor"/>
      </rPr>
      <t xml:space="preserve">Group 1: </t>
    </r>
    <r>
      <rPr>
        <sz val="11"/>
        <color theme="1"/>
        <rFont val="Calibri"/>
        <family val="2"/>
        <scheme val="minor"/>
      </rPr>
      <t xml:space="preserve">Privacy    </t>
    </r>
    <r>
      <rPr>
        <i/>
        <sz val="11"/>
        <color theme="1"/>
        <rFont val="Calibri"/>
        <family val="2"/>
        <scheme val="minor"/>
      </rPr>
      <t>Group 2:</t>
    </r>
    <r>
      <rPr>
        <sz val="11"/>
        <color theme="1"/>
        <rFont val="Calibri"/>
        <family val="2"/>
        <scheme val="minor"/>
      </rPr>
      <t xml:space="preserve"> Building Blocks</t>
    </r>
  </si>
  <si>
    <r>
      <rPr>
        <i/>
        <sz val="11"/>
        <color theme="1"/>
        <rFont val="Calibri"/>
        <family val="2"/>
        <scheme val="minor"/>
      </rPr>
      <t xml:space="preserve">Group 1: </t>
    </r>
    <r>
      <rPr>
        <sz val="11"/>
        <color theme="1"/>
        <rFont val="Calibri"/>
        <family val="2"/>
        <scheme val="minor"/>
      </rPr>
      <t xml:space="preserve">Analytics Big Data Repository: Data Dictionary    </t>
    </r>
    <r>
      <rPr>
        <i/>
        <sz val="11"/>
        <color theme="1"/>
        <rFont val="Calibri"/>
        <family val="2"/>
        <scheme val="minor"/>
      </rPr>
      <t xml:space="preserve">Group 2: </t>
    </r>
    <r>
      <rPr>
        <sz val="11"/>
        <color theme="1"/>
        <rFont val="Calibri"/>
        <family val="2"/>
        <scheme val="minor"/>
      </rPr>
      <t>IoT/Smart City Big Data - Use Case Working Session</t>
    </r>
  </si>
  <si>
    <r>
      <rPr>
        <i/>
        <sz val="11"/>
        <color theme="1"/>
        <rFont val="Calibri"/>
        <family val="2"/>
        <scheme val="minor"/>
      </rPr>
      <t xml:space="preserve">Group 1: </t>
    </r>
    <r>
      <rPr>
        <sz val="11"/>
        <color theme="1"/>
        <rFont val="Calibri"/>
        <family val="2"/>
        <scheme val="minor"/>
      </rPr>
      <t xml:space="preserve">Analytics Big Data Repository Catalyst    </t>
    </r>
    <r>
      <rPr>
        <i/>
        <sz val="11"/>
        <color theme="1"/>
        <rFont val="Calibri"/>
        <family val="2"/>
        <scheme val="minor"/>
      </rPr>
      <t xml:space="preserve">Group 2: </t>
    </r>
    <r>
      <rPr>
        <sz val="11"/>
        <color theme="1"/>
        <rFont val="Calibri"/>
        <family val="2"/>
        <scheme val="minor"/>
      </rPr>
      <t>ZOOM Working Session on Use Cases</t>
    </r>
  </si>
  <si>
    <r>
      <rPr>
        <i/>
        <sz val="11"/>
        <color theme="1"/>
        <rFont val="Calibri"/>
        <family val="2"/>
        <scheme val="minor"/>
      </rPr>
      <t xml:space="preserve">Group 1: </t>
    </r>
    <r>
      <rPr>
        <sz val="11"/>
        <color theme="1"/>
        <rFont val="Calibri"/>
        <family val="2"/>
        <scheme val="minor"/>
      </rPr>
      <t xml:space="preserve">Business Processes for Data Analytics: eTOM Enhancements    </t>
    </r>
    <r>
      <rPr>
        <i/>
        <sz val="11"/>
        <color theme="1"/>
        <rFont val="Calibri"/>
        <family val="2"/>
        <scheme val="minor"/>
      </rPr>
      <t xml:space="preserve">Group 2: </t>
    </r>
    <r>
      <rPr>
        <sz val="11"/>
        <color theme="1"/>
        <rFont val="Calibri"/>
        <family val="2"/>
        <scheme val="minor"/>
      </rPr>
      <t>Unified Use Case Template</t>
    </r>
  </si>
  <si>
    <r>
      <rPr>
        <i/>
        <sz val="11"/>
        <color theme="1"/>
        <rFont val="Calibri"/>
        <family val="2"/>
        <scheme val="minor"/>
      </rPr>
      <t xml:space="preserve">Group 1: </t>
    </r>
    <r>
      <rPr>
        <sz val="11"/>
        <color theme="1"/>
        <rFont val="Calibri"/>
        <family val="2"/>
        <scheme val="minor"/>
      </rPr>
      <t xml:space="preserve">360 Degree View of the Customer  </t>
    </r>
    <r>
      <rPr>
        <i/>
        <sz val="11"/>
        <color theme="1"/>
        <rFont val="Calibri"/>
        <family val="2"/>
        <scheme val="minor"/>
      </rPr>
      <t xml:space="preserve">Group 2: </t>
    </r>
    <r>
      <rPr>
        <sz val="11"/>
        <color theme="1"/>
        <rFont val="Calibri"/>
        <family val="2"/>
        <scheme val="minor"/>
      </rPr>
      <t xml:space="preserve">CEM ROI Calculator </t>
    </r>
  </si>
  <si>
    <r>
      <rPr>
        <i/>
        <sz val="11"/>
        <color theme="1"/>
        <rFont val="Calibri"/>
        <family val="2"/>
        <scheme val="minor"/>
      </rPr>
      <t xml:space="preserve">Group 1: </t>
    </r>
    <r>
      <rPr>
        <sz val="11"/>
        <color theme="1"/>
        <rFont val="Calibri"/>
        <family val="2"/>
        <scheme val="minor"/>
      </rPr>
      <t xml:space="preserve">Omni Channel    </t>
    </r>
    <r>
      <rPr>
        <i/>
        <sz val="11"/>
        <color theme="1"/>
        <rFont val="Calibri"/>
        <family val="2"/>
        <scheme val="minor"/>
      </rPr>
      <t xml:space="preserve">Group 2: </t>
    </r>
    <r>
      <rPr>
        <sz val="11"/>
        <color theme="1"/>
        <rFont val="Calibri"/>
        <family val="2"/>
        <scheme val="minor"/>
      </rPr>
      <t>Business Processes for Customer Experience Management - eTOM Enhancements</t>
    </r>
  </si>
  <si>
    <r>
      <rPr>
        <i/>
        <sz val="11"/>
        <color theme="1"/>
        <rFont val="Calibri"/>
        <family val="2"/>
        <scheme val="minor"/>
      </rPr>
      <t xml:space="preserve">Group 1: </t>
    </r>
    <r>
      <rPr>
        <sz val="11"/>
        <color theme="1"/>
        <rFont val="Calibri"/>
        <family val="2"/>
        <scheme val="minor"/>
      </rPr>
      <t xml:space="preserve">Regulation  </t>
    </r>
    <r>
      <rPr>
        <i/>
        <sz val="11"/>
        <color theme="1"/>
        <rFont val="Calibri"/>
        <family val="2"/>
        <scheme val="minor"/>
      </rPr>
      <t>Group 2:</t>
    </r>
    <r>
      <rPr>
        <sz val="11"/>
        <color theme="1"/>
        <rFont val="Calibri"/>
        <family val="2"/>
        <scheme val="minor"/>
      </rPr>
      <t xml:space="preserve"> IoT/Smart City CEM - Use Case Working Session</t>
    </r>
  </si>
  <si>
    <r>
      <rPr>
        <i/>
        <sz val="11"/>
        <color theme="1"/>
        <rFont val="Calibri"/>
        <family val="2"/>
        <scheme val="minor"/>
      </rPr>
      <t xml:space="preserve">Group 1: </t>
    </r>
    <r>
      <rPr>
        <sz val="11"/>
        <color theme="1"/>
        <rFont val="Calibri"/>
        <family val="2"/>
        <scheme val="minor"/>
      </rPr>
      <t xml:space="preserve">Security/Privacy </t>
    </r>
    <r>
      <rPr>
        <i/>
        <sz val="11"/>
        <color theme="1"/>
        <rFont val="Calibri"/>
        <family val="2"/>
        <scheme val="minor"/>
      </rPr>
      <t xml:space="preserve">Group 2: </t>
    </r>
    <r>
      <rPr>
        <sz val="11"/>
        <color theme="1"/>
        <rFont val="Calibri"/>
        <family val="2"/>
        <scheme val="minor"/>
      </rPr>
      <t xml:space="preserve"> IoT/Smart City CEM - Use Case Working Session</t>
    </r>
  </si>
  <si>
    <t>Optional Session</t>
  </si>
  <si>
    <r>
      <rPr>
        <i/>
        <sz val="11"/>
        <color theme="1"/>
        <rFont val="Calibri"/>
        <family val="2"/>
        <scheme val="minor"/>
      </rPr>
      <t xml:space="preserve">Group 1: </t>
    </r>
    <r>
      <rPr>
        <sz val="11"/>
        <color theme="1"/>
        <rFont val="Calibri"/>
        <family val="2"/>
        <scheme val="minor"/>
      </rPr>
      <t xml:space="preserve">Internet of Things (Smart City) and CEM/Big Data/Metrics -- Next Steps    </t>
    </r>
    <r>
      <rPr>
        <i/>
        <sz val="11"/>
        <color theme="1"/>
        <rFont val="Calibri"/>
        <family val="2"/>
        <scheme val="minor"/>
      </rPr>
      <t xml:space="preserve">Group 2: </t>
    </r>
    <r>
      <rPr>
        <sz val="11"/>
        <color theme="1"/>
        <rFont val="Calibri"/>
        <family val="2"/>
        <scheme val="minor"/>
      </rPr>
      <t>NFV/ZOOM and Big Data/Metrics</t>
    </r>
  </si>
  <si>
    <r>
      <rPr>
        <i/>
        <sz val="11"/>
        <color theme="1"/>
        <rFont val="Calibri"/>
        <family val="2"/>
        <scheme val="minor"/>
      </rPr>
      <t xml:space="preserve">Joint Meeting - </t>
    </r>
    <r>
      <rPr>
        <sz val="11"/>
        <color theme="1"/>
        <rFont val="Calibri"/>
        <family val="2"/>
        <scheme val="minor"/>
      </rPr>
      <t>Quest Forum Metrics Workshop</t>
    </r>
  </si>
  <si>
    <r>
      <rPr>
        <i/>
        <sz val="11"/>
        <color theme="1"/>
        <rFont val="Calibri"/>
        <family val="2"/>
        <scheme val="minor"/>
      </rPr>
      <t xml:space="preserve">Group 1: Joint Meeting - </t>
    </r>
    <r>
      <rPr>
        <sz val="11"/>
        <color theme="1"/>
        <rFont val="Calibri"/>
        <family val="2"/>
        <scheme val="minor"/>
      </rPr>
      <t xml:space="preserve">Quest Forum Metrics Workshop   </t>
    </r>
    <r>
      <rPr>
        <i/>
        <sz val="11"/>
        <color theme="1"/>
        <rFont val="Calibri"/>
        <family val="2"/>
        <scheme val="minor"/>
      </rPr>
      <t>Group 2:</t>
    </r>
    <r>
      <rPr>
        <sz val="11"/>
        <color theme="1"/>
        <rFont val="Calibri"/>
        <family val="2"/>
        <scheme val="minor"/>
      </rPr>
      <t xml:space="preserve"> IoT/Smart City Big Data - Use Case Working Session</t>
    </r>
  </si>
  <si>
    <t>Team Working Session: Objectives for Week. Update to TR243, inclusion in Frameworx, APIs, Catalyst for 2015H2</t>
  </si>
  <si>
    <t>Fraud Management: FM-FMMM v2 – new draft presentation with inputs from RAMM v2.1.</t>
  </si>
  <si>
    <t xml:space="preserve">ZOOM Strategic Architecture Refine diagram / Requirements  for Virtualization and Digital Services </t>
  </si>
  <si>
    <r>
      <rPr>
        <i/>
        <sz val="11"/>
        <color theme="1"/>
        <rFont val="Calibri"/>
        <family val="2"/>
        <scheme val="minor"/>
      </rPr>
      <t xml:space="preserve">Group 1: </t>
    </r>
    <r>
      <rPr>
        <sz val="11"/>
        <color theme="1"/>
        <rFont val="Calibri"/>
        <family val="2"/>
        <scheme val="minor"/>
      </rPr>
      <t xml:space="preserve">CEM Catalyst Working Sessions </t>
    </r>
    <r>
      <rPr>
        <i/>
        <sz val="11"/>
        <color theme="1"/>
        <rFont val="Calibri"/>
        <family val="2"/>
        <scheme val="minor"/>
      </rPr>
      <t>Group 2:</t>
    </r>
    <r>
      <rPr>
        <sz val="11"/>
        <color theme="1"/>
        <rFont val="Calibri"/>
        <family val="2"/>
        <scheme val="minor"/>
      </rPr>
      <t xml:space="preserve"> Unified Use Case Template </t>
    </r>
  </si>
  <si>
    <t>SDO Liaison and strategy</t>
  </si>
  <si>
    <t>BRAINSTORM - Comms  and Adoption</t>
  </si>
  <si>
    <t>Project Name</t>
  </si>
  <si>
    <t>Revenue Assurance Fraud Management</t>
  </si>
  <si>
    <t xml:space="preserve">1. Plan for Multi-company privacy management implementation
2. Ease of use/ visualizationfor Privacy dashboard concept
3. Review legislation (EU/US?)
3. Rationalise the privacy rules within the dashboard
4. Introduce regulator as part of team </t>
  </si>
  <si>
    <t>1.  2 Tracks: ZOOM/NFV Security Fabric and IOT Security
2.  NFV/ZOOM:  Security Orchestration Catalyst work brought into FX and ZOOM project, 
3. Understand the direction of travel and the security and privacy issues that will arise in IOT -  focus on Digital health &amp; Smart City
4. Introduce regulator as part of team
5. NFV/ZOOM Security Orchestration catalyst phase 2?</t>
  </si>
  <si>
    <t xml:space="preserve">1. Provide an overview of Delivered Artefacts for 2015
2. Add learnings, additions &amp; modifications to existing artefacts
3  Understanding the impact of core strategic programs, and Integration of C&amp;B within them
</t>
  </si>
  <si>
    <t>1. Understand RA and FM issues arising from IOT and ZOOM/NFVFinalize v2 of RAMM
2. Update KPIs and finalize v2 FMMM
3. Understanding the impact of core strategic programs, and Integration of Revenue Assurance/Fraud Management within them</t>
  </si>
  <si>
    <t>1. Begin/Continue work on defining use cases to be targeted for best practice “vol 1” inclusion
2. Determine how Asset management fits into ZOOM (and IOT?)</t>
  </si>
  <si>
    <t>IG1118 updates</t>
  </si>
  <si>
    <r>
      <rPr>
        <i/>
        <sz val="11"/>
        <color theme="1"/>
        <rFont val="Calibri"/>
        <family val="2"/>
        <scheme val="minor"/>
      </rPr>
      <t xml:space="preserve">Joint Meeting </t>
    </r>
    <r>
      <rPr>
        <sz val="11"/>
        <color theme="1"/>
        <rFont val="Calibri"/>
        <family val="2"/>
        <scheme val="minor"/>
      </rPr>
      <t>- Revenue Management Policy and Charging</t>
    </r>
  </si>
  <si>
    <r>
      <rPr>
        <i/>
        <sz val="11"/>
        <color theme="1"/>
        <rFont val="Calibri"/>
        <family val="2"/>
        <scheme val="minor"/>
      </rPr>
      <t>Joint Meeting -</t>
    </r>
    <r>
      <rPr>
        <sz val="11"/>
        <color theme="1"/>
        <rFont val="Calibri"/>
        <family val="2"/>
        <scheme val="minor"/>
      </rPr>
      <t xml:space="preserve"> Revenue Management Policy and Charging</t>
    </r>
  </si>
  <si>
    <t>Knowledge management in a context of NFV/SDN ecosystem</t>
  </si>
  <si>
    <t> ETSI Stage 2 &amp;3 discussion</t>
  </si>
  <si>
    <t>Catalog solution for ZOOM operations and procurement</t>
  </si>
  <si>
    <r>
      <rPr>
        <i/>
        <sz val="11"/>
        <rFont val="Calibri"/>
        <family val="2"/>
        <scheme val="minor"/>
      </rPr>
      <t xml:space="preserve">Joint Meeting with ZOOM Design - </t>
    </r>
    <r>
      <rPr>
        <sz val="11"/>
        <rFont val="Calibri"/>
        <family val="2"/>
        <scheme val="minor"/>
      </rPr>
      <t>Catalog solution for ZOOM operations and procurement</t>
    </r>
  </si>
  <si>
    <r>
      <rPr>
        <i/>
        <sz val="11"/>
        <rFont val="Calibri"/>
        <family val="2"/>
        <scheme val="minor"/>
      </rPr>
      <t xml:space="preserve">Joint Meeting with CEM </t>
    </r>
    <r>
      <rPr>
        <sz val="11"/>
        <rFont val="Calibri"/>
        <family val="2"/>
        <scheme val="minor"/>
      </rPr>
      <t xml:space="preserve">-  CEM ZOOM SLA Metrics Alignment </t>
    </r>
  </si>
  <si>
    <r>
      <rPr>
        <i/>
        <sz val="11"/>
        <color theme="1"/>
        <rFont val="Calibri"/>
        <family val="2"/>
        <scheme val="minor"/>
      </rPr>
      <t>Joint Meeting</t>
    </r>
    <r>
      <rPr>
        <sz val="11"/>
        <color theme="1"/>
        <rFont val="Calibri"/>
        <family val="2"/>
        <scheme val="minor"/>
      </rPr>
      <t xml:space="preserve"> </t>
    </r>
    <r>
      <rPr>
        <i/>
        <sz val="11"/>
        <color theme="1"/>
        <rFont val="Calibri"/>
        <family val="2"/>
        <scheme val="minor"/>
      </rPr>
      <t>with ZOOM Strategy</t>
    </r>
    <r>
      <rPr>
        <sz val="11"/>
        <color theme="1"/>
        <rFont val="Calibri"/>
        <family val="2"/>
        <scheme val="minor"/>
      </rPr>
      <t>- Comms and adoption brainstorm</t>
    </r>
  </si>
  <si>
    <r>
      <rPr>
        <i/>
        <sz val="11"/>
        <color theme="1"/>
        <rFont val="Calibri"/>
        <family val="2"/>
        <scheme val="minor"/>
      </rPr>
      <t>Joint Meeting with ZOOM Strategy -</t>
    </r>
    <r>
      <rPr>
        <sz val="11"/>
        <color theme="1"/>
        <rFont val="Calibri"/>
        <family val="2"/>
        <scheme val="minor"/>
      </rPr>
      <t>SDO Liaison and strategy</t>
    </r>
  </si>
  <si>
    <r>
      <rPr>
        <i/>
        <sz val="11"/>
        <color theme="1"/>
        <rFont val="Calibri"/>
        <family val="2"/>
        <scheme val="minor"/>
      </rPr>
      <t>Joint Meeting with ZOOM Design</t>
    </r>
    <r>
      <rPr>
        <sz val="11"/>
        <color theme="1"/>
        <rFont val="Calibri"/>
        <family val="2"/>
        <scheme val="minor"/>
      </rPr>
      <t xml:space="preserve"> - DSRA &amp;  ZOOM</t>
    </r>
  </si>
  <si>
    <r>
      <rPr>
        <i/>
        <sz val="11"/>
        <color theme="1"/>
        <rFont val="Calibri"/>
        <family val="2"/>
        <scheme val="minor"/>
      </rPr>
      <t xml:space="preserve">Joint Meeting with ZOOM Design </t>
    </r>
    <r>
      <rPr>
        <sz val="11"/>
        <color theme="1"/>
        <rFont val="Calibri"/>
        <family val="2"/>
        <scheme val="minor"/>
      </rPr>
      <t xml:space="preserve"> - DSRA &amp;  ZOOM</t>
    </r>
  </si>
  <si>
    <r>
      <rPr>
        <i/>
        <sz val="11"/>
        <color theme="1"/>
        <rFont val="Calibri"/>
        <family val="2"/>
        <scheme val="minor"/>
      </rPr>
      <t xml:space="preserve">Joint Meeting with Open Digital/CEM/Metrics - </t>
    </r>
    <r>
      <rPr>
        <sz val="11"/>
        <color theme="1"/>
        <rFont val="Calibri"/>
        <family val="2"/>
        <scheme val="minor"/>
      </rPr>
      <t xml:space="preserve">Smart City </t>
    </r>
  </si>
  <si>
    <r>
      <rPr>
        <i/>
        <sz val="11"/>
        <color theme="1"/>
        <rFont val="Calibri"/>
        <family val="2"/>
        <scheme val="minor"/>
      </rPr>
      <t xml:space="preserve">Joint Meeting with Open Digital/Data Analytics/Metrics- </t>
    </r>
    <r>
      <rPr>
        <sz val="11"/>
        <color theme="1"/>
        <rFont val="Calibri"/>
        <family val="2"/>
        <scheme val="minor"/>
      </rPr>
      <t xml:space="preserve">Smart City </t>
    </r>
  </si>
  <si>
    <r>
      <rPr>
        <i/>
        <sz val="11"/>
        <color theme="1"/>
        <rFont val="Calibri"/>
        <family val="2"/>
        <scheme val="minor"/>
      </rPr>
      <t xml:space="preserve">Joint Meeting with CEM/Data Analytics/Metrics - </t>
    </r>
    <r>
      <rPr>
        <sz val="11"/>
        <color theme="1"/>
        <rFont val="Calibri"/>
        <family val="2"/>
        <scheme val="minor"/>
      </rPr>
      <t xml:space="preserve">Smart City </t>
    </r>
  </si>
  <si>
    <r>
      <rPr>
        <i/>
        <sz val="11"/>
        <color theme="1"/>
        <rFont val="Calibri"/>
        <family val="2"/>
        <scheme val="minor"/>
      </rPr>
      <t xml:space="preserve">Joint Meeting with Open Digital/CEM/Data Analytics - </t>
    </r>
    <r>
      <rPr>
        <sz val="11"/>
        <color theme="1"/>
        <rFont val="Calibri"/>
        <family val="2"/>
        <scheme val="minor"/>
      </rPr>
      <t xml:space="preserve">Smart City </t>
    </r>
  </si>
  <si>
    <r>
      <rPr>
        <i/>
        <sz val="11"/>
        <color theme="1"/>
        <rFont val="Calibri"/>
        <family val="2"/>
        <scheme val="minor"/>
      </rPr>
      <t>Joint Meeting with Data Analytics/Metrics -</t>
    </r>
    <r>
      <rPr>
        <sz val="11"/>
        <color theme="1"/>
        <rFont val="Calibri"/>
        <family val="2"/>
        <scheme val="minor"/>
      </rPr>
      <t xml:space="preserve">Smart City  </t>
    </r>
    <r>
      <rPr>
        <b/>
        <sz val="11"/>
        <color theme="1"/>
        <rFont val="Calibri"/>
        <family val="2"/>
        <scheme val="minor"/>
      </rPr>
      <t>Open Digital Smart City participants welcomed</t>
    </r>
  </si>
  <si>
    <r>
      <rPr>
        <i/>
        <sz val="11"/>
        <color theme="1"/>
        <rFont val="Calibri"/>
        <family val="2"/>
        <scheme val="minor"/>
      </rPr>
      <t>Joint Meeting with CEM/Metrics -</t>
    </r>
    <r>
      <rPr>
        <sz val="11"/>
        <color theme="1"/>
        <rFont val="Calibri"/>
        <family val="2"/>
        <scheme val="minor"/>
      </rPr>
      <t xml:space="preserve">Smart City  </t>
    </r>
    <r>
      <rPr>
        <b/>
        <sz val="11"/>
        <color theme="1"/>
        <rFont val="Calibri"/>
        <family val="2"/>
        <scheme val="minor"/>
      </rPr>
      <t>Open Digital Smart City participants welcomed</t>
    </r>
  </si>
  <si>
    <r>
      <rPr>
        <i/>
        <sz val="11"/>
        <color theme="1"/>
        <rFont val="Calibri"/>
        <family val="2"/>
        <scheme val="minor"/>
      </rPr>
      <t>Joint Meeting with Data Analytics/CEM-</t>
    </r>
    <r>
      <rPr>
        <sz val="11"/>
        <color theme="1"/>
        <rFont val="Calibri"/>
        <family val="2"/>
        <scheme val="minor"/>
      </rPr>
      <t xml:space="preserve">Smart City  </t>
    </r>
    <r>
      <rPr>
        <b/>
        <sz val="11"/>
        <color theme="1"/>
        <rFont val="Calibri"/>
        <family val="2"/>
        <scheme val="minor"/>
      </rPr>
      <t>Open Digital Smart City participants welcomed</t>
    </r>
  </si>
  <si>
    <r>
      <rPr>
        <i/>
        <sz val="11"/>
        <color theme="1"/>
        <rFont val="Calibri"/>
        <family val="2"/>
        <scheme val="minor"/>
      </rPr>
      <t xml:space="preserve">Joint Meeting with DSRA- </t>
    </r>
    <r>
      <rPr>
        <sz val="11"/>
        <color theme="1"/>
        <rFont val="Calibri"/>
        <family val="2"/>
        <scheme val="minor"/>
      </rPr>
      <t>Scope ZOOM strategic architecture diagram/requirements  for Virtualization and  digital services</t>
    </r>
  </si>
  <si>
    <t>Contact to Join Project</t>
  </si>
  <si>
    <t>John Wilmes</t>
  </si>
  <si>
    <t>Dave Milham</t>
  </si>
  <si>
    <t>Charter Review for FX 15.5</t>
  </si>
  <si>
    <t>SQM</t>
  </si>
  <si>
    <t>Performance Management</t>
  </si>
  <si>
    <r>
      <rPr>
        <i/>
        <sz val="11"/>
        <color theme="1"/>
        <rFont val="Calibri"/>
        <family val="2"/>
        <scheme val="minor"/>
      </rPr>
      <t xml:space="preserve"> Joint Meeting - </t>
    </r>
    <r>
      <rPr>
        <sz val="11"/>
        <color theme="1"/>
        <rFont val="Calibri"/>
        <family val="2"/>
        <scheme val="minor"/>
      </rPr>
      <t>DSRA API</t>
    </r>
  </si>
  <si>
    <t>Joint Meeting with ZOOM</t>
  </si>
  <si>
    <r>
      <t xml:space="preserve">Joint Meeting with Charging &amp; Billing - </t>
    </r>
    <r>
      <rPr>
        <sz val="11"/>
        <rFont val="Calibri"/>
        <family val="2"/>
        <scheme val="minor"/>
      </rPr>
      <t xml:space="preserve"> Billing API overview</t>
    </r>
  </si>
  <si>
    <t>Service Test and Change Management</t>
  </si>
  <si>
    <t>TMF APIs and NFV</t>
  </si>
</sst>
</file>

<file path=xl/styles.xml><?xml version="1.0" encoding="utf-8"?>
<styleSheet xmlns="http://schemas.openxmlformats.org/spreadsheetml/2006/main" xmlns:mc="http://schemas.openxmlformats.org/markup-compatibility/2006" xmlns:x14ac="http://schemas.microsoft.com/office/spreadsheetml/2009/9/ac" mc:Ignorable="x14ac">
  <numFmts count="1">
    <numFmt numFmtId="164" formatCode="[$-409]h:mm\ AM/PM;@"/>
  </numFmts>
  <fonts count="21" x14ac:knownFonts="1">
    <font>
      <sz val="11"/>
      <color theme="1"/>
      <name val="Calibri"/>
      <family val="2"/>
      <scheme val="minor"/>
    </font>
    <font>
      <b/>
      <sz val="11"/>
      <color theme="1"/>
      <name val="Calibri"/>
      <family val="2"/>
      <scheme val="minor"/>
    </font>
    <font>
      <sz val="11"/>
      <color rgb="FFFF0000"/>
      <name val="Calibri"/>
      <family val="2"/>
      <scheme val="minor"/>
    </font>
    <font>
      <i/>
      <sz val="11"/>
      <color theme="1"/>
      <name val="Calibri"/>
      <family val="2"/>
      <scheme val="minor"/>
    </font>
    <font>
      <u/>
      <sz val="11"/>
      <color theme="10"/>
      <name val="Calibri"/>
      <family val="2"/>
      <scheme val="minor"/>
    </font>
    <font>
      <b/>
      <sz val="10"/>
      <color theme="1"/>
      <name val="Calibri"/>
      <family val="2"/>
      <scheme val="minor"/>
    </font>
    <font>
      <sz val="11"/>
      <color rgb="FF9C0006"/>
      <name val="Calibri"/>
      <family val="2"/>
      <scheme val="minor"/>
    </font>
    <font>
      <sz val="11"/>
      <name val="Calibri"/>
      <family val="2"/>
      <scheme val="minor"/>
    </font>
    <font>
      <i/>
      <sz val="11"/>
      <name val="Calibri"/>
      <family val="2"/>
      <scheme val="minor"/>
    </font>
    <font>
      <sz val="11"/>
      <color theme="1"/>
      <name val="Calibri"/>
      <family val="2"/>
    </font>
    <font>
      <i/>
      <sz val="11"/>
      <color theme="1"/>
      <name val="Calibri"/>
      <family val="2"/>
    </font>
    <font>
      <b/>
      <sz val="14"/>
      <color theme="1"/>
      <name val="Calibri"/>
      <family val="2"/>
      <scheme val="minor"/>
    </font>
    <font>
      <sz val="14"/>
      <color theme="1"/>
      <name val="Calibri"/>
      <family val="2"/>
      <scheme val="minor"/>
    </font>
    <font>
      <b/>
      <sz val="11"/>
      <color rgb="FF990099"/>
      <name val="Microsoft YaHei"/>
      <family val="2"/>
    </font>
    <font>
      <b/>
      <sz val="11"/>
      <color rgb="FF990099"/>
      <name val="Microsoft YaHei UI"/>
      <family val="2"/>
    </font>
    <font>
      <b/>
      <sz val="11"/>
      <color rgb="FF0099CC"/>
      <name val="Microsoft YaHei"/>
      <family val="2"/>
    </font>
    <font>
      <b/>
      <sz val="11"/>
      <color rgb="FFFF9933"/>
      <name val="Microsoft YaHei"/>
      <family val="2"/>
    </font>
    <font>
      <b/>
      <sz val="11"/>
      <color rgb="FF003399"/>
      <name val="Microsoft YaHei"/>
      <family val="2"/>
    </font>
    <font>
      <b/>
      <sz val="11"/>
      <color rgb="FF008000"/>
      <name val="Microsoft YaHei"/>
      <family val="2"/>
    </font>
    <font>
      <b/>
      <sz val="12"/>
      <color theme="1"/>
      <name val="Microsoft YaHei UI"/>
      <family val="2"/>
    </font>
    <font>
      <sz val="11"/>
      <color theme="1"/>
      <name val="Microsoft YaHei UI"/>
      <family val="2"/>
    </font>
  </fonts>
  <fills count="3">
    <fill>
      <patternFill patternType="none"/>
    </fill>
    <fill>
      <patternFill patternType="gray125"/>
    </fill>
    <fill>
      <patternFill patternType="solid">
        <fgColor rgb="FFFFC7CE"/>
      </patternFill>
    </fill>
  </fills>
  <borders count="7">
    <border>
      <left/>
      <right/>
      <top/>
      <bottom/>
      <diagonal/>
    </border>
    <border>
      <left style="thin">
        <color theme="0" tint="-0.24994659260841701"/>
      </left>
      <right style="thin">
        <color theme="0" tint="-0.24994659260841701"/>
      </right>
      <top style="thin">
        <color theme="0" tint="-0.24994659260841701"/>
      </top>
      <bottom style="thin">
        <color theme="0" tint="-0.24994659260841701"/>
      </bottom>
      <diagonal/>
    </border>
    <border>
      <left style="thin">
        <color auto="1"/>
      </left>
      <right style="thin">
        <color auto="1"/>
      </right>
      <top style="thin">
        <color auto="1"/>
      </top>
      <bottom style="thin">
        <color auto="1"/>
      </bottom>
      <diagonal/>
    </border>
    <border>
      <left style="medium">
        <color auto="1"/>
      </left>
      <right style="medium">
        <color auto="1"/>
      </right>
      <top style="medium">
        <color auto="1"/>
      </top>
      <bottom style="medium">
        <color auto="1"/>
      </bottom>
      <diagonal/>
    </border>
    <border>
      <left/>
      <right/>
      <top/>
      <bottom style="medium">
        <color auto="1"/>
      </bottom>
      <diagonal/>
    </border>
    <border>
      <left style="medium">
        <color auto="1"/>
      </left>
      <right/>
      <top style="thin">
        <color auto="1"/>
      </top>
      <bottom style="medium">
        <color auto="1"/>
      </bottom>
      <diagonal/>
    </border>
    <border>
      <left style="thin">
        <color auto="1"/>
      </left>
      <right style="thin">
        <color auto="1"/>
      </right>
      <top/>
      <bottom/>
      <diagonal/>
    </border>
  </borders>
  <cellStyleXfs count="3">
    <xf numFmtId="0" fontId="0" fillId="0" borderId="0"/>
    <xf numFmtId="0" fontId="4" fillId="0" borderId="0" applyNumberFormat="0" applyFill="0" applyBorder="0" applyAlignment="0" applyProtection="0"/>
    <xf numFmtId="0" fontId="6" fillId="2" borderId="0" applyNumberFormat="0" applyBorder="0" applyAlignment="0" applyProtection="0"/>
  </cellStyleXfs>
  <cellXfs count="51">
    <xf numFmtId="0" fontId="0" fillId="0" borderId="0" xfId="0"/>
    <xf numFmtId="0" fontId="5" fillId="0" borderId="1" xfId="0" applyFont="1" applyBorder="1"/>
    <xf numFmtId="0" fontId="0" fillId="0" borderId="1" xfId="0" applyFill="1" applyBorder="1"/>
    <xf numFmtId="0" fontId="0" fillId="0" borderId="1" xfId="0" applyBorder="1"/>
    <xf numFmtId="0" fontId="4" fillId="0" borderId="1" xfId="1" applyBorder="1"/>
    <xf numFmtId="0" fontId="0" fillId="0" borderId="0" xfId="0" applyAlignment="1"/>
    <xf numFmtId="0" fontId="1" fillId="0" borderId="2" xfId="0" applyFont="1" applyBorder="1" applyAlignment="1">
      <alignment horizontal="center"/>
    </xf>
    <xf numFmtId="0" fontId="1" fillId="0" borderId="2" xfId="0" applyFont="1" applyFill="1" applyBorder="1" applyAlignment="1">
      <alignment horizontal="center"/>
    </xf>
    <xf numFmtId="0" fontId="0" fillId="0" borderId="2" xfId="0" applyFill="1" applyBorder="1" applyAlignment="1"/>
    <xf numFmtId="0" fontId="0" fillId="0" borderId="2" xfId="0" applyNumberFormat="1" applyFill="1" applyBorder="1" applyAlignment="1"/>
    <xf numFmtId="164" fontId="0" fillId="0" borderId="2" xfId="0" applyNumberFormat="1" applyFill="1" applyBorder="1" applyAlignment="1"/>
    <xf numFmtId="0" fontId="0" fillId="0" borderId="2" xfId="0" applyBorder="1" applyAlignment="1"/>
    <xf numFmtId="0" fontId="4" fillId="0" borderId="2" xfId="1" applyBorder="1" applyAlignment="1"/>
    <xf numFmtId="0" fontId="4" fillId="0" borderId="2" xfId="1" applyFill="1" applyBorder="1" applyAlignment="1"/>
    <xf numFmtId="164" fontId="0" fillId="0" borderId="2" xfId="0" applyNumberFormat="1" applyBorder="1" applyAlignment="1"/>
    <xf numFmtId="0" fontId="0" fillId="0" borderId="2" xfId="0" applyFill="1" applyBorder="1" applyAlignment="1">
      <alignment horizontal="left" vertical="center"/>
    </xf>
    <xf numFmtId="0" fontId="0" fillId="0" borderId="2" xfId="0" applyFill="1" applyBorder="1" applyAlignment="1">
      <alignment horizontal="left"/>
    </xf>
    <xf numFmtId="0" fontId="7" fillId="0" borderId="2" xfId="2" applyFont="1" applyFill="1" applyBorder="1" applyAlignment="1"/>
    <xf numFmtId="0" fontId="7" fillId="0" borderId="2" xfId="2" applyFont="1" applyFill="1" applyBorder="1" applyAlignment="1">
      <alignment horizontal="left"/>
    </xf>
    <xf numFmtId="0" fontId="0" fillId="0" borderId="3" xfId="1" applyFont="1" applyFill="1" applyBorder="1" applyAlignment="1">
      <alignment horizontal="left" vertical="top" wrapText="1"/>
    </xf>
    <xf numFmtId="0" fontId="0" fillId="0" borderId="3" xfId="0" applyFont="1" applyFill="1" applyBorder="1" applyAlignment="1">
      <alignment horizontal="left" vertical="top" wrapText="1"/>
    </xf>
    <xf numFmtId="0" fontId="9" fillId="0" borderId="3" xfId="0" applyFont="1" applyFill="1" applyBorder="1" applyAlignment="1">
      <alignment horizontal="left" vertical="top" wrapText="1"/>
    </xf>
    <xf numFmtId="0" fontId="0" fillId="0" borderId="3" xfId="0" applyFont="1" applyFill="1" applyBorder="1" applyAlignment="1">
      <alignment vertical="top" wrapText="1"/>
    </xf>
    <xf numFmtId="0" fontId="0" fillId="0" borderId="0" xfId="0" applyBorder="1" applyAlignment="1"/>
    <xf numFmtId="0" fontId="14" fillId="0" borderId="5" xfId="0" applyFont="1" applyFill="1" applyBorder="1" applyAlignment="1">
      <alignment horizontal="center" vertical="top"/>
    </xf>
    <xf numFmtId="0" fontId="13" fillId="0" borderId="3" xfId="0" applyFont="1" applyFill="1" applyBorder="1" applyAlignment="1">
      <alignment horizontal="center" vertical="top"/>
    </xf>
    <xf numFmtId="0" fontId="15" fillId="0" borderId="3" xfId="0" applyFont="1" applyFill="1" applyBorder="1" applyAlignment="1">
      <alignment horizontal="center" vertical="top"/>
    </xf>
    <xf numFmtId="0" fontId="16" fillId="0" borderId="3" xfId="0" applyFont="1" applyFill="1" applyBorder="1" applyAlignment="1">
      <alignment horizontal="center" vertical="top"/>
    </xf>
    <xf numFmtId="0" fontId="17" fillId="0" borderId="3" xfId="0" applyFont="1" applyFill="1" applyBorder="1" applyAlignment="1">
      <alignment horizontal="center" vertical="top"/>
    </xf>
    <xf numFmtId="0" fontId="17" fillId="0" borderId="3" xfId="0" applyFont="1" applyFill="1" applyBorder="1" applyAlignment="1">
      <alignment horizontal="center" vertical="top" wrapText="1"/>
    </xf>
    <xf numFmtId="0" fontId="18" fillId="0" borderId="3" xfId="0" applyFont="1" applyFill="1" applyBorder="1" applyAlignment="1">
      <alignment horizontal="center" vertical="top"/>
    </xf>
    <xf numFmtId="0" fontId="19" fillId="0" borderId="4" xfId="0" applyFont="1" applyFill="1" applyBorder="1" applyAlignment="1">
      <alignment horizontal="center" vertical="top"/>
    </xf>
    <xf numFmtId="0" fontId="19" fillId="0" borderId="0" xfId="0" applyFont="1" applyFill="1" applyBorder="1" applyAlignment="1">
      <alignment vertical="top" wrapText="1"/>
    </xf>
    <xf numFmtId="0" fontId="20" fillId="0" borderId="0" xfId="0" applyFont="1" applyAlignment="1"/>
    <xf numFmtId="0" fontId="11" fillId="0" borderId="0" xfId="0" applyFont="1" applyAlignment="1">
      <alignment horizontal="center"/>
    </xf>
    <xf numFmtId="0" fontId="12" fillId="0" borderId="0" xfId="0" applyFont="1" applyAlignment="1"/>
    <xf numFmtId="0" fontId="2" fillId="0" borderId="0" xfId="0" applyFont="1" applyAlignment="1">
      <alignment horizontal="left"/>
    </xf>
    <xf numFmtId="0" fontId="0" fillId="0" borderId="0" xfId="0" applyAlignment="1">
      <alignment horizontal="left"/>
    </xf>
    <xf numFmtId="0" fontId="3" fillId="0" borderId="0" xfId="0" applyFont="1" applyAlignment="1">
      <alignment horizontal="left"/>
    </xf>
    <xf numFmtId="0" fontId="0" fillId="0" borderId="1" xfId="0" applyBorder="1" applyAlignment="1"/>
    <xf numFmtId="0" fontId="1" fillId="0" borderId="0" xfId="0" applyFont="1" applyAlignment="1">
      <alignment horizontal="center"/>
    </xf>
    <xf numFmtId="0" fontId="0" fillId="0" borderId="0" xfId="0" applyAlignment="1">
      <alignment horizontal="center" vertical="center"/>
    </xf>
    <xf numFmtId="0" fontId="19" fillId="0" borderId="0" xfId="0" applyFont="1" applyFill="1" applyBorder="1" applyAlignment="1">
      <alignment horizontal="center" vertical="center"/>
    </xf>
    <xf numFmtId="0" fontId="4" fillId="0" borderId="3" xfId="1" applyBorder="1" applyAlignment="1">
      <alignment horizontal="center" vertical="center"/>
    </xf>
    <xf numFmtId="0" fontId="4" fillId="0" borderId="3" xfId="1" applyFill="1" applyBorder="1" applyAlignment="1">
      <alignment horizontal="center" vertical="center"/>
    </xf>
    <xf numFmtId="0" fontId="0" fillId="0" borderId="0" xfId="0" applyBorder="1" applyAlignment="1">
      <alignment horizontal="center" vertical="center"/>
    </xf>
    <xf numFmtId="0" fontId="1" fillId="0" borderId="2" xfId="0" applyFont="1" applyBorder="1" applyAlignment="1">
      <alignment horizontal="center" vertical="center"/>
    </xf>
    <xf numFmtId="0" fontId="0" fillId="0" borderId="2" xfId="0" applyFill="1" applyBorder="1" applyAlignment="1">
      <alignment horizontal="center" vertical="center"/>
    </xf>
    <xf numFmtId="0" fontId="0" fillId="0" borderId="2" xfId="0" applyBorder="1" applyAlignment="1">
      <alignment horizontal="center" vertical="center"/>
    </xf>
    <xf numFmtId="0" fontId="0" fillId="0" borderId="6" xfId="0" applyFill="1" applyBorder="1" applyAlignment="1">
      <alignment horizontal="left"/>
    </xf>
    <xf numFmtId="0" fontId="8" fillId="0" borderId="2" xfId="2" applyFont="1" applyFill="1" applyBorder="1" applyAlignment="1">
      <alignment horizontal="left"/>
    </xf>
  </cellXfs>
  <cellStyles count="3">
    <cellStyle name="Bad" xfId="2" builtinId="27"/>
    <cellStyle name="Hyperlink" xfId="1" builtinId="8"/>
    <cellStyle name="Normal" xfId="0" builtinId="0"/>
  </cellStyles>
  <dxfs count="0"/>
  <tableStyles count="0" defaultTableStyle="TableStyleMedium2" defaultPivotStyle="PivotStyleLight16"/>
  <colors>
    <mruColors>
      <color rgb="FF008000"/>
      <color rgb="FF003399"/>
      <color rgb="FFFF9933"/>
      <color rgb="FF0099CC"/>
      <color rgb="FF3399FF"/>
      <color rgb="FF0099FF"/>
      <color rgb="FF990099"/>
      <color rgb="FFCC0099"/>
    </mruColors>
  </colors>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worksheet" Target="worksheets/sheet2.xml"/><Relationship Id="rId1" Type="http://schemas.openxmlformats.org/officeDocument/2006/relationships/worksheet" Target="worksheets/sheet1.xml"/><Relationship Id="rId5" Type="http://schemas.openxmlformats.org/officeDocument/2006/relationships/sharedStrings" Target="sharedStrings.xml"/><Relationship Id="rId4" Type="http://schemas.openxmlformats.org/officeDocument/2006/relationships/styles" Target="styles.xml"/></Relationships>
</file>

<file path=xl/drawing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5" Type="http://schemas.openxmlformats.org/officeDocument/2006/relationships/image" Target="../media/image5.jpg"/><Relationship Id="rId4" Type="http://schemas.openxmlformats.org/officeDocument/2006/relationships/image" Target="../media/image4.jpg"/></Relationships>
</file>

<file path=xl/drawings/drawing1.xml><?xml version="1.0" encoding="utf-8"?>
<xdr:wsDr xmlns:xdr="http://schemas.openxmlformats.org/drawingml/2006/spreadsheetDrawing" xmlns:a="http://schemas.openxmlformats.org/drawingml/2006/main">
  <xdr:twoCellAnchor editAs="oneCell">
    <xdr:from>
      <xdr:col>1</xdr:col>
      <xdr:colOff>485775</xdr:colOff>
      <xdr:row>2</xdr:row>
      <xdr:rowOff>200025</xdr:rowOff>
    </xdr:from>
    <xdr:to>
      <xdr:col>1</xdr:col>
      <xdr:colOff>1104900</xdr:colOff>
      <xdr:row>3</xdr:row>
      <xdr:rowOff>19050</xdr:rowOff>
    </xdr:to>
    <xdr:pic>
      <xdr:nvPicPr>
        <xdr:cNvPr id="2" name="Picture 1"/>
        <xdr:cNvPicPr>
          <a:picLocks noChangeAspect="1"/>
        </xdr:cNvPicPr>
      </xdr:nvPicPr>
      <xdr:blipFill>
        <a:blip xmlns:r="http://schemas.openxmlformats.org/officeDocument/2006/relationships" r:embed="rId1">
          <a:extLst>
            <a:ext uri="{28A0092B-C50C-407E-A947-70E740481C1C}">
              <a14:useLocalDpi xmlns:a14="http://schemas.microsoft.com/office/drawing/2010/main" val="0"/>
            </a:ext>
          </a:extLst>
        </a:blip>
        <a:stretch>
          <a:fillRect/>
        </a:stretch>
      </xdr:blipFill>
      <xdr:spPr>
        <a:xfrm>
          <a:off x="1362075" y="600075"/>
          <a:ext cx="619125" cy="619125"/>
        </a:xfrm>
        <a:prstGeom prst="rect">
          <a:avLst/>
        </a:prstGeom>
      </xdr:spPr>
    </xdr:pic>
    <xdr:clientData/>
  </xdr:twoCellAnchor>
  <xdr:twoCellAnchor editAs="oneCell">
    <xdr:from>
      <xdr:col>1</xdr:col>
      <xdr:colOff>504825</xdr:colOff>
      <xdr:row>3</xdr:row>
      <xdr:rowOff>200025</xdr:rowOff>
    </xdr:from>
    <xdr:to>
      <xdr:col>1</xdr:col>
      <xdr:colOff>1123950</xdr:colOff>
      <xdr:row>4</xdr:row>
      <xdr:rowOff>38100</xdr:rowOff>
    </xdr:to>
    <xdr:pic>
      <xdr:nvPicPr>
        <xdr:cNvPr id="3" name="Picture 2"/>
        <xdr:cNvPicPr>
          <a:picLocks noChangeAspect="1"/>
        </xdr:cNvPicPr>
      </xdr:nvPicPr>
      <xdr:blipFill>
        <a:blip xmlns:r="http://schemas.openxmlformats.org/officeDocument/2006/relationships" r:embed="rId1">
          <a:extLst>
            <a:ext uri="{28A0092B-C50C-407E-A947-70E740481C1C}">
              <a14:useLocalDpi xmlns:a14="http://schemas.microsoft.com/office/drawing/2010/main" val="0"/>
            </a:ext>
          </a:extLst>
        </a:blip>
        <a:stretch>
          <a:fillRect/>
        </a:stretch>
      </xdr:blipFill>
      <xdr:spPr>
        <a:xfrm>
          <a:off x="1381125" y="1400175"/>
          <a:ext cx="619125" cy="619125"/>
        </a:xfrm>
        <a:prstGeom prst="rect">
          <a:avLst/>
        </a:prstGeom>
      </xdr:spPr>
    </xdr:pic>
    <xdr:clientData/>
  </xdr:twoCellAnchor>
  <xdr:twoCellAnchor editAs="oneCell">
    <xdr:from>
      <xdr:col>1</xdr:col>
      <xdr:colOff>504825</xdr:colOff>
      <xdr:row>4</xdr:row>
      <xdr:rowOff>180975</xdr:rowOff>
    </xdr:from>
    <xdr:to>
      <xdr:col>1</xdr:col>
      <xdr:colOff>1123950</xdr:colOff>
      <xdr:row>5</xdr:row>
      <xdr:rowOff>38100</xdr:rowOff>
    </xdr:to>
    <xdr:pic>
      <xdr:nvPicPr>
        <xdr:cNvPr id="4" name="Picture 3"/>
        <xdr:cNvPicPr>
          <a:picLocks noChangeAspect="1"/>
        </xdr:cNvPicPr>
      </xdr:nvPicPr>
      <xdr:blipFill>
        <a:blip xmlns:r="http://schemas.openxmlformats.org/officeDocument/2006/relationships" r:embed="rId1">
          <a:extLst>
            <a:ext uri="{28A0092B-C50C-407E-A947-70E740481C1C}">
              <a14:useLocalDpi xmlns:a14="http://schemas.microsoft.com/office/drawing/2010/main" val="0"/>
            </a:ext>
          </a:extLst>
        </a:blip>
        <a:stretch>
          <a:fillRect/>
        </a:stretch>
      </xdr:blipFill>
      <xdr:spPr>
        <a:xfrm>
          <a:off x="1381125" y="2162175"/>
          <a:ext cx="619125" cy="619125"/>
        </a:xfrm>
        <a:prstGeom prst="rect">
          <a:avLst/>
        </a:prstGeom>
      </xdr:spPr>
    </xdr:pic>
    <xdr:clientData/>
  </xdr:twoCellAnchor>
  <xdr:twoCellAnchor editAs="oneCell">
    <xdr:from>
      <xdr:col>1</xdr:col>
      <xdr:colOff>485775</xdr:colOff>
      <xdr:row>5</xdr:row>
      <xdr:rowOff>171450</xdr:rowOff>
    </xdr:from>
    <xdr:to>
      <xdr:col>1</xdr:col>
      <xdr:colOff>1123950</xdr:colOff>
      <xdr:row>6</xdr:row>
      <xdr:rowOff>38100</xdr:rowOff>
    </xdr:to>
    <xdr:pic>
      <xdr:nvPicPr>
        <xdr:cNvPr id="5" name="Picture 4"/>
        <xdr:cNvPicPr>
          <a:picLocks noChangeAspect="1"/>
        </xdr:cNvPicPr>
      </xdr:nvPicPr>
      <xdr:blipFill>
        <a:blip xmlns:r="http://schemas.openxmlformats.org/officeDocument/2006/relationships" r:embed="rId2">
          <a:extLst>
            <a:ext uri="{28A0092B-C50C-407E-A947-70E740481C1C}">
              <a14:useLocalDpi xmlns:a14="http://schemas.microsoft.com/office/drawing/2010/main" val="0"/>
            </a:ext>
          </a:extLst>
        </a:blip>
        <a:stretch>
          <a:fillRect/>
        </a:stretch>
      </xdr:blipFill>
      <xdr:spPr>
        <a:xfrm>
          <a:off x="1362075" y="2914650"/>
          <a:ext cx="638175" cy="638175"/>
        </a:xfrm>
        <a:prstGeom prst="rect">
          <a:avLst/>
        </a:prstGeom>
      </xdr:spPr>
    </xdr:pic>
    <xdr:clientData/>
  </xdr:twoCellAnchor>
  <xdr:twoCellAnchor editAs="oneCell">
    <xdr:from>
      <xdr:col>1</xdr:col>
      <xdr:colOff>466725</xdr:colOff>
      <xdr:row>6</xdr:row>
      <xdr:rowOff>171450</xdr:rowOff>
    </xdr:from>
    <xdr:to>
      <xdr:col>1</xdr:col>
      <xdr:colOff>1104900</xdr:colOff>
      <xdr:row>7</xdr:row>
      <xdr:rowOff>38100</xdr:rowOff>
    </xdr:to>
    <xdr:pic>
      <xdr:nvPicPr>
        <xdr:cNvPr id="6" name="Picture 5"/>
        <xdr:cNvPicPr>
          <a:picLocks noChangeAspect="1"/>
        </xdr:cNvPicPr>
      </xdr:nvPicPr>
      <xdr:blipFill>
        <a:blip xmlns:r="http://schemas.openxmlformats.org/officeDocument/2006/relationships" r:embed="rId3">
          <a:extLst>
            <a:ext uri="{28A0092B-C50C-407E-A947-70E740481C1C}">
              <a14:useLocalDpi xmlns:a14="http://schemas.microsoft.com/office/drawing/2010/main" val="0"/>
            </a:ext>
          </a:extLst>
        </a:blip>
        <a:stretch>
          <a:fillRect/>
        </a:stretch>
      </xdr:blipFill>
      <xdr:spPr>
        <a:xfrm>
          <a:off x="1343025" y="3686175"/>
          <a:ext cx="638175" cy="638175"/>
        </a:xfrm>
        <a:prstGeom prst="rect">
          <a:avLst/>
        </a:prstGeom>
      </xdr:spPr>
    </xdr:pic>
    <xdr:clientData/>
  </xdr:twoCellAnchor>
  <xdr:twoCellAnchor editAs="oneCell">
    <xdr:from>
      <xdr:col>1</xdr:col>
      <xdr:colOff>466725</xdr:colOff>
      <xdr:row>7</xdr:row>
      <xdr:rowOff>295275</xdr:rowOff>
    </xdr:from>
    <xdr:to>
      <xdr:col>1</xdr:col>
      <xdr:colOff>1104900</xdr:colOff>
      <xdr:row>7</xdr:row>
      <xdr:rowOff>933450</xdr:rowOff>
    </xdr:to>
    <xdr:pic>
      <xdr:nvPicPr>
        <xdr:cNvPr id="7" name="Picture 6"/>
        <xdr:cNvPicPr>
          <a:picLocks noChangeAspect="1"/>
        </xdr:cNvPicPr>
      </xdr:nvPicPr>
      <xdr:blipFill>
        <a:blip xmlns:r="http://schemas.openxmlformats.org/officeDocument/2006/relationships" r:embed="rId3">
          <a:extLst>
            <a:ext uri="{28A0092B-C50C-407E-A947-70E740481C1C}">
              <a14:useLocalDpi xmlns:a14="http://schemas.microsoft.com/office/drawing/2010/main" val="0"/>
            </a:ext>
          </a:extLst>
        </a:blip>
        <a:stretch>
          <a:fillRect/>
        </a:stretch>
      </xdr:blipFill>
      <xdr:spPr>
        <a:xfrm>
          <a:off x="1343025" y="4581525"/>
          <a:ext cx="638175" cy="638175"/>
        </a:xfrm>
        <a:prstGeom prst="rect">
          <a:avLst/>
        </a:prstGeom>
      </xdr:spPr>
    </xdr:pic>
    <xdr:clientData/>
  </xdr:twoCellAnchor>
  <xdr:twoCellAnchor editAs="oneCell">
    <xdr:from>
      <xdr:col>1</xdr:col>
      <xdr:colOff>466725</xdr:colOff>
      <xdr:row>8</xdr:row>
      <xdr:rowOff>152400</xdr:rowOff>
    </xdr:from>
    <xdr:to>
      <xdr:col>1</xdr:col>
      <xdr:colOff>1104900</xdr:colOff>
      <xdr:row>9</xdr:row>
      <xdr:rowOff>19050</xdr:rowOff>
    </xdr:to>
    <xdr:pic>
      <xdr:nvPicPr>
        <xdr:cNvPr id="8" name="Picture 7"/>
        <xdr:cNvPicPr>
          <a:picLocks noChangeAspect="1"/>
        </xdr:cNvPicPr>
      </xdr:nvPicPr>
      <xdr:blipFill>
        <a:blip xmlns:r="http://schemas.openxmlformats.org/officeDocument/2006/relationships" r:embed="rId3">
          <a:extLst>
            <a:ext uri="{28A0092B-C50C-407E-A947-70E740481C1C}">
              <a14:useLocalDpi xmlns:a14="http://schemas.microsoft.com/office/drawing/2010/main" val="0"/>
            </a:ext>
          </a:extLst>
        </a:blip>
        <a:stretch>
          <a:fillRect/>
        </a:stretch>
      </xdr:blipFill>
      <xdr:spPr>
        <a:xfrm>
          <a:off x="1343025" y="5467350"/>
          <a:ext cx="638175" cy="638175"/>
        </a:xfrm>
        <a:prstGeom prst="rect">
          <a:avLst/>
        </a:prstGeom>
      </xdr:spPr>
    </xdr:pic>
    <xdr:clientData/>
  </xdr:twoCellAnchor>
  <xdr:twoCellAnchor editAs="oneCell">
    <xdr:from>
      <xdr:col>1</xdr:col>
      <xdr:colOff>476250</xdr:colOff>
      <xdr:row>9</xdr:row>
      <xdr:rowOff>171450</xdr:rowOff>
    </xdr:from>
    <xdr:to>
      <xdr:col>1</xdr:col>
      <xdr:colOff>1114425</xdr:colOff>
      <xdr:row>10</xdr:row>
      <xdr:rowOff>38100</xdr:rowOff>
    </xdr:to>
    <xdr:pic>
      <xdr:nvPicPr>
        <xdr:cNvPr id="9" name="Picture 8"/>
        <xdr:cNvPicPr>
          <a:picLocks noChangeAspect="1"/>
        </xdr:cNvPicPr>
      </xdr:nvPicPr>
      <xdr:blipFill>
        <a:blip xmlns:r="http://schemas.openxmlformats.org/officeDocument/2006/relationships" r:embed="rId3">
          <a:extLst>
            <a:ext uri="{28A0092B-C50C-407E-A947-70E740481C1C}">
              <a14:useLocalDpi xmlns:a14="http://schemas.microsoft.com/office/drawing/2010/main" val="0"/>
            </a:ext>
          </a:extLst>
        </a:blip>
        <a:stretch>
          <a:fillRect/>
        </a:stretch>
      </xdr:blipFill>
      <xdr:spPr>
        <a:xfrm>
          <a:off x="1352550" y="6257925"/>
          <a:ext cx="638175" cy="638175"/>
        </a:xfrm>
        <a:prstGeom prst="rect">
          <a:avLst/>
        </a:prstGeom>
      </xdr:spPr>
    </xdr:pic>
    <xdr:clientData/>
  </xdr:twoCellAnchor>
  <xdr:twoCellAnchor editAs="oneCell">
    <xdr:from>
      <xdr:col>1</xdr:col>
      <xdr:colOff>438151</xdr:colOff>
      <xdr:row>10</xdr:row>
      <xdr:rowOff>171451</xdr:rowOff>
    </xdr:from>
    <xdr:to>
      <xdr:col>1</xdr:col>
      <xdr:colOff>1162051</xdr:colOff>
      <xdr:row>10</xdr:row>
      <xdr:rowOff>895351</xdr:rowOff>
    </xdr:to>
    <xdr:pic>
      <xdr:nvPicPr>
        <xdr:cNvPr id="10" name="Picture 9"/>
        <xdr:cNvPicPr>
          <a:picLocks noChangeAspect="1"/>
        </xdr:cNvPicPr>
      </xdr:nvPicPr>
      <xdr:blipFill>
        <a:blip xmlns:r="http://schemas.openxmlformats.org/officeDocument/2006/relationships" r:embed="rId4">
          <a:extLst>
            <a:ext uri="{28A0092B-C50C-407E-A947-70E740481C1C}">
              <a14:useLocalDpi xmlns:a14="http://schemas.microsoft.com/office/drawing/2010/main" val="0"/>
            </a:ext>
          </a:extLst>
        </a:blip>
        <a:stretch>
          <a:fillRect/>
        </a:stretch>
      </xdr:blipFill>
      <xdr:spPr>
        <a:xfrm>
          <a:off x="1314451" y="7029451"/>
          <a:ext cx="723900" cy="723900"/>
        </a:xfrm>
        <a:prstGeom prst="rect">
          <a:avLst/>
        </a:prstGeom>
      </xdr:spPr>
    </xdr:pic>
    <xdr:clientData/>
  </xdr:twoCellAnchor>
  <xdr:twoCellAnchor editAs="oneCell">
    <xdr:from>
      <xdr:col>1</xdr:col>
      <xdr:colOff>438150</xdr:colOff>
      <xdr:row>11</xdr:row>
      <xdr:rowOff>171450</xdr:rowOff>
    </xdr:from>
    <xdr:to>
      <xdr:col>1</xdr:col>
      <xdr:colOff>1162050</xdr:colOff>
      <xdr:row>11</xdr:row>
      <xdr:rowOff>895350</xdr:rowOff>
    </xdr:to>
    <xdr:pic>
      <xdr:nvPicPr>
        <xdr:cNvPr id="11" name="Picture 10"/>
        <xdr:cNvPicPr>
          <a:picLocks noChangeAspect="1"/>
        </xdr:cNvPicPr>
      </xdr:nvPicPr>
      <xdr:blipFill>
        <a:blip xmlns:r="http://schemas.openxmlformats.org/officeDocument/2006/relationships" r:embed="rId4">
          <a:extLst>
            <a:ext uri="{28A0092B-C50C-407E-A947-70E740481C1C}">
              <a14:useLocalDpi xmlns:a14="http://schemas.microsoft.com/office/drawing/2010/main" val="0"/>
            </a:ext>
          </a:extLst>
        </a:blip>
        <a:stretch>
          <a:fillRect/>
        </a:stretch>
      </xdr:blipFill>
      <xdr:spPr>
        <a:xfrm>
          <a:off x="1314450" y="7953375"/>
          <a:ext cx="723900" cy="723900"/>
        </a:xfrm>
        <a:prstGeom prst="rect">
          <a:avLst/>
        </a:prstGeom>
      </xdr:spPr>
    </xdr:pic>
    <xdr:clientData/>
  </xdr:twoCellAnchor>
  <xdr:twoCellAnchor editAs="oneCell">
    <xdr:from>
      <xdr:col>1</xdr:col>
      <xdr:colOff>438150</xdr:colOff>
      <xdr:row>12</xdr:row>
      <xdr:rowOff>200025</xdr:rowOff>
    </xdr:from>
    <xdr:to>
      <xdr:col>1</xdr:col>
      <xdr:colOff>1162050</xdr:colOff>
      <xdr:row>12</xdr:row>
      <xdr:rowOff>923925</xdr:rowOff>
    </xdr:to>
    <xdr:pic>
      <xdr:nvPicPr>
        <xdr:cNvPr id="12" name="Picture 11"/>
        <xdr:cNvPicPr>
          <a:picLocks noChangeAspect="1"/>
        </xdr:cNvPicPr>
      </xdr:nvPicPr>
      <xdr:blipFill>
        <a:blip xmlns:r="http://schemas.openxmlformats.org/officeDocument/2006/relationships" r:embed="rId4">
          <a:extLst>
            <a:ext uri="{28A0092B-C50C-407E-A947-70E740481C1C}">
              <a14:useLocalDpi xmlns:a14="http://schemas.microsoft.com/office/drawing/2010/main" val="0"/>
            </a:ext>
          </a:extLst>
        </a:blip>
        <a:stretch>
          <a:fillRect/>
        </a:stretch>
      </xdr:blipFill>
      <xdr:spPr>
        <a:xfrm>
          <a:off x="1314450" y="8896350"/>
          <a:ext cx="723900" cy="723900"/>
        </a:xfrm>
        <a:prstGeom prst="rect">
          <a:avLst/>
        </a:prstGeom>
      </xdr:spPr>
    </xdr:pic>
    <xdr:clientData/>
  </xdr:twoCellAnchor>
  <xdr:twoCellAnchor editAs="oneCell">
    <xdr:from>
      <xdr:col>1</xdr:col>
      <xdr:colOff>457200</xdr:colOff>
      <xdr:row>13</xdr:row>
      <xdr:rowOff>381000</xdr:rowOff>
    </xdr:from>
    <xdr:to>
      <xdr:col>1</xdr:col>
      <xdr:colOff>1181100</xdr:colOff>
      <xdr:row>13</xdr:row>
      <xdr:rowOff>1104900</xdr:rowOff>
    </xdr:to>
    <xdr:pic>
      <xdr:nvPicPr>
        <xdr:cNvPr id="13" name="Picture 12"/>
        <xdr:cNvPicPr>
          <a:picLocks noChangeAspect="1"/>
        </xdr:cNvPicPr>
      </xdr:nvPicPr>
      <xdr:blipFill>
        <a:blip xmlns:r="http://schemas.openxmlformats.org/officeDocument/2006/relationships" r:embed="rId4">
          <a:extLst>
            <a:ext uri="{28A0092B-C50C-407E-A947-70E740481C1C}">
              <a14:useLocalDpi xmlns:a14="http://schemas.microsoft.com/office/drawing/2010/main" val="0"/>
            </a:ext>
          </a:extLst>
        </a:blip>
        <a:stretch>
          <a:fillRect/>
        </a:stretch>
      </xdr:blipFill>
      <xdr:spPr>
        <a:xfrm>
          <a:off x="1333500" y="10010775"/>
          <a:ext cx="723900" cy="723900"/>
        </a:xfrm>
        <a:prstGeom prst="rect">
          <a:avLst/>
        </a:prstGeom>
      </xdr:spPr>
    </xdr:pic>
    <xdr:clientData/>
  </xdr:twoCellAnchor>
  <xdr:twoCellAnchor editAs="oneCell">
    <xdr:from>
      <xdr:col>1</xdr:col>
      <xdr:colOff>447675</xdr:colOff>
      <xdr:row>14</xdr:row>
      <xdr:rowOff>190500</xdr:rowOff>
    </xdr:from>
    <xdr:to>
      <xdr:col>1</xdr:col>
      <xdr:colOff>1171575</xdr:colOff>
      <xdr:row>14</xdr:row>
      <xdr:rowOff>914400</xdr:rowOff>
    </xdr:to>
    <xdr:pic>
      <xdr:nvPicPr>
        <xdr:cNvPr id="14" name="Picture 13"/>
        <xdr:cNvPicPr>
          <a:picLocks noChangeAspect="1"/>
        </xdr:cNvPicPr>
      </xdr:nvPicPr>
      <xdr:blipFill>
        <a:blip xmlns:r="http://schemas.openxmlformats.org/officeDocument/2006/relationships" r:embed="rId4">
          <a:extLst>
            <a:ext uri="{28A0092B-C50C-407E-A947-70E740481C1C}">
              <a14:useLocalDpi xmlns:a14="http://schemas.microsoft.com/office/drawing/2010/main" val="0"/>
            </a:ext>
          </a:extLst>
        </a:blip>
        <a:stretch>
          <a:fillRect/>
        </a:stretch>
      </xdr:blipFill>
      <xdr:spPr>
        <a:xfrm>
          <a:off x="1323975" y="10944225"/>
          <a:ext cx="723900" cy="723900"/>
        </a:xfrm>
        <a:prstGeom prst="rect">
          <a:avLst/>
        </a:prstGeom>
      </xdr:spPr>
    </xdr:pic>
    <xdr:clientData/>
  </xdr:twoCellAnchor>
  <xdr:twoCellAnchor editAs="oneCell">
    <xdr:from>
      <xdr:col>1</xdr:col>
      <xdr:colOff>438150</xdr:colOff>
      <xdr:row>15</xdr:row>
      <xdr:rowOff>171450</xdr:rowOff>
    </xdr:from>
    <xdr:to>
      <xdr:col>1</xdr:col>
      <xdr:colOff>1133475</xdr:colOff>
      <xdr:row>15</xdr:row>
      <xdr:rowOff>866775</xdr:rowOff>
    </xdr:to>
    <xdr:pic>
      <xdr:nvPicPr>
        <xdr:cNvPr id="15" name="Picture 14"/>
        <xdr:cNvPicPr>
          <a:picLocks noChangeAspect="1"/>
        </xdr:cNvPicPr>
      </xdr:nvPicPr>
      <xdr:blipFill>
        <a:blip xmlns:r="http://schemas.openxmlformats.org/officeDocument/2006/relationships" r:embed="rId5">
          <a:extLst>
            <a:ext uri="{28A0092B-C50C-407E-A947-70E740481C1C}">
              <a14:useLocalDpi xmlns:a14="http://schemas.microsoft.com/office/drawing/2010/main" val="0"/>
            </a:ext>
          </a:extLst>
        </a:blip>
        <a:stretch>
          <a:fillRect/>
        </a:stretch>
      </xdr:blipFill>
      <xdr:spPr>
        <a:xfrm>
          <a:off x="1314450" y="11877675"/>
          <a:ext cx="695325" cy="695325"/>
        </a:xfrm>
        <a:prstGeom prst="rect">
          <a:avLst/>
        </a:prstGeom>
      </xdr:spPr>
    </xdr:pic>
    <xdr:clientData/>
  </xdr:twoCellAnchor>
  <xdr:twoCellAnchor editAs="oneCell">
    <xdr:from>
      <xdr:col>1</xdr:col>
      <xdr:colOff>466725</xdr:colOff>
      <xdr:row>16</xdr:row>
      <xdr:rowOff>161925</xdr:rowOff>
    </xdr:from>
    <xdr:to>
      <xdr:col>1</xdr:col>
      <xdr:colOff>1162050</xdr:colOff>
      <xdr:row>16</xdr:row>
      <xdr:rowOff>857250</xdr:rowOff>
    </xdr:to>
    <xdr:pic>
      <xdr:nvPicPr>
        <xdr:cNvPr id="16" name="Picture 15"/>
        <xdr:cNvPicPr>
          <a:picLocks noChangeAspect="1"/>
        </xdr:cNvPicPr>
      </xdr:nvPicPr>
      <xdr:blipFill>
        <a:blip xmlns:r="http://schemas.openxmlformats.org/officeDocument/2006/relationships" r:embed="rId5">
          <a:extLst>
            <a:ext uri="{28A0092B-C50C-407E-A947-70E740481C1C}">
              <a14:useLocalDpi xmlns:a14="http://schemas.microsoft.com/office/drawing/2010/main" val="0"/>
            </a:ext>
          </a:extLst>
        </a:blip>
        <a:stretch>
          <a:fillRect/>
        </a:stretch>
      </xdr:blipFill>
      <xdr:spPr>
        <a:xfrm>
          <a:off x="1343025" y="12773025"/>
          <a:ext cx="695325" cy="695325"/>
        </a:xfrm>
        <a:prstGeom prst="rect">
          <a:avLst/>
        </a:prstGeom>
      </xdr:spPr>
    </xdr:pic>
    <xdr:clientData/>
  </xdr:twoCellAnchor>
</xdr:wsDr>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117" Type="http://schemas.openxmlformats.org/officeDocument/2006/relationships/hyperlink" Target="mailto:cbachmann@tmforum.org" TargetMode="External"/><Relationship Id="rId299" Type="http://schemas.openxmlformats.org/officeDocument/2006/relationships/hyperlink" Target="mailto:bgraham@tmforum.org" TargetMode="External"/><Relationship Id="rId303" Type="http://schemas.openxmlformats.org/officeDocument/2006/relationships/hyperlink" Target="mailto:bgraham@tmforum.org" TargetMode="External"/><Relationship Id="rId21" Type="http://schemas.openxmlformats.org/officeDocument/2006/relationships/hyperlink" Target="mailto:cstock@tmforum.org" TargetMode="External"/><Relationship Id="rId42" Type="http://schemas.openxmlformats.org/officeDocument/2006/relationships/hyperlink" Target="mailto:cbachmann@tmforum.org" TargetMode="External"/><Relationship Id="rId63" Type="http://schemas.openxmlformats.org/officeDocument/2006/relationships/hyperlink" Target="mailto:cstock@tmforum.org" TargetMode="External"/><Relationship Id="rId84" Type="http://schemas.openxmlformats.org/officeDocument/2006/relationships/hyperlink" Target="mailto:cpiva@tmform.org" TargetMode="External"/><Relationship Id="rId138" Type="http://schemas.openxmlformats.org/officeDocument/2006/relationships/hyperlink" Target="mailto:rsendel@tmforum.org" TargetMode="External"/><Relationship Id="rId159" Type="http://schemas.openxmlformats.org/officeDocument/2006/relationships/hyperlink" Target="mailto:rsendel@tmforum.org" TargetMode="External"/><Relationship Id="rId170" Type="http://schemas.openxmlformats.org/officeDocument/2006/relationships/hyperlink" Target="mailto:rsendel@tmforum.org" TargetMode="External"/><Relationship Id="rId191" Type="http://schemas.openxmlformats.org/officeDocument/2006/relationships/hyperlink" Target="mailto:rsendel@tmforum.org" TargetMode="External"/><Relationship Id="rId205" Type="http://schemas.openxmlformats.org/officeDocument/2006/relationships/hyperlink" Target="mailto:cstock@tmforum.org" TargetMode="External"/><Relationship Id="rId226" Type="http://schemas.openxmlformats.org/officeDocument/2006/relationships/hyperlink" Target="mailto:cstock@tmforum.org" TargetMode="External"/><Relationship Id="rId247" Type="http://schemas.openxmlformats.org/officeDocument/2006/relationships/hyperlink" Target="mailto:cstock@tmforum.org" TargetMode="External"/><Relationship Id="rId107" Type="http://schemas.openxmlformats.org/officeDocument/2006/relationships/hyperlink" Target="mailto:cpiva@tmform.org" TargetMode="External"/><Relationship Id="rId268" Type="http://schemas.openxmlformats.org/officeDocument/2006/relationships/hyperlink" Target="mailto:cstock@tmforum.org" TargetMode="External"/><Relationship Id="rId289" Type="http://schemas.openxmlformats.org/officeDocument/2006/relationships/hyperlink" Target="mailto:bgraham@tmforum.org" TargetMode="External"/><Relationship Id="rId11" Type="http://schemas.openxmlformats.org/officeDocument/2006/relationships/hyperlink" Target="mailto:bgraham@tmforum.org" TargetMode="External"/><Relationship Id="rId32" Type="http://schemas.openxmlformats.org/officeDocument/2006/relationships/hyperlink" Target="mailto:cstock@tmforum.org" TargetMode="External"/><Relationship Id="rId53" Type="http://schemas.openxmlformats.org/officeDocument/2006/relationships/hyperlink" Target="mailto:rsendel@tmforum.org" TargetMode="External"/><Relationship Id="rId74" Type="http://schemas.openxmlformats.org/officeDocument/2006/relationships/hyperlink" Target="mailto:cstock@tmforum.org" TargetMode="External"/><Relationship Id="rId128" Type="http://schemas.openxmlformats.org/officeDocument/2006/relationships/hyperlink" Target="mailto:cbachmann@tmforum.org" TargetMode="External"/><Relationship Id="rId149" Type="http://schemas.openxmlformats.org/officeDocument/2006/relationships/hyperlink" Target="mailto:rsendel@tmforum.org" TargetMode="External"/><Relationship Id="rId314" Type="http://schemas.openxmlformats.org/officeDocument/2006/relationships/hyperlink" Target="mailto:bgraham@tmforum.org" TargetMode="External"/><Relationship Id="rId5" Type="http://schemas.openxmlformats.org/officeDocument/2006/relationships/hyperlink" Target="mailto:cstock@tmforum.org" TargetMode="External"/><Relationship Id="rId95" Type="http://schemas.openxmlformats.org/officeDocument/2006/relationships/hyperlink" Target="mailto:cpiva@tmform.org" TargetMode="External"/><Relationship Id="rId160" Type="http://schemas.openxmlformats.org/officeDocument/2006/relationships/hyperlink" Target="mailto:rsendel@tmforum.org" TargetMode="External"/><Relationship Id="rId181" Type="http://schemas.openxmlformats.org/officeDocument/2006/relationships/hyperlink" Target="mailto:rsendel@tmforum.org" TargetMode="External"/><Relationship Id="rId216" Type="http://schemas.openxmlformats.org/officeDocument/2006/relationships/hyperlink" Target="mailto:cstock@tmforum.org" TargetMode="External"/><Relationship Id="rId237" Type="http://schemas.openxmlformats.org/officeDocument/2006/relationships/hyperlink" Target="mailto:cstock@tmforum.org" TargetMode="External"/><Relationship Id="rId258" Type="http://schemas.openxmlformats.org/officeDocument/2006/relationships/hyperlink" Target="mailto:cstock@tmforum.org" TargetMode="External"/><Relationship Id="rId279" Type="http://schemas.openxmlformats.org/officeDocument/2006/relationships/hyperlink" Target="mailto:bgraham@tmforum.org" TargetMode="External"/><Relationship Id="rId22" Type="http://schemas.openxmlformats.org/officeDocument/2006/relationships/hyperlink" Target="mailto:cstock@tmforum.org" TargetMode="External"/><Relationship Id="rId43" Type="http://schemas.openxmlformats.org/officeDocument/2006/relationships/hyperlink" Target="mailto:rsendel@tmforum.org" TargetMode="External"/><Relationship Id="rId64" Type="http://schemas.openxmlformats.org/officeDocument/2006/relationships/hyperlink" Target="mailto:cstock@tmforum.org" TargetMode="External"/><Relationship Id="rId118" Type="http://schemas.openxmlformats.org/officeDocument/2006/relationships/hyperlink" Target="mailto:cbachmann@tmforum.org" TargetMode="External"/><Relationship Id="rId139" Type="http://schemas.openxmlformats.org/officeDocument/2006/relationships/hyperlink" Target="mailto:rsendel@tmforum.org" TargetMode="External"/><Relationship Id="rId290" Type="http://schemas.openxmlformats.org/officeDocument/2006/relationships/hyperlink" Target="mailto:bgraham@tmforum.org" TargetMode="External"/><Relationship Id="rId304" Type="http://schemas.openxmlformats.org/officeDocument/2006/relationships/hyperlink" Target="mailto:bgraham@tmforum.org" TargetMode="External"/><Relationship Id="rId85" Type="http://schemas.openxmlformats.org/officeDocument/2006/relationships/hyperlink" Target="mailto:cpiva@tmform.org" TargetMode="External"/><Relationship Id="rId150" Type="http://schemas.openxmlformats.org/officeDocument/2006/relationships/hyperlink" Target="mailto:rsendel@tmforum.org" TargetMode="External"/><Relationship Id="rId171" Type="http://schemas.openxmlformats.org/officeDocument/2006/relationships/hyperlink" Target="mailto:rsendel@tmforum.org" TargetMode="External"/><Relationship Id="rId192" Type="http://schemas.openxmlformats.org/officeDocument/2006/relationships/hyperlink" Target="mailto:rsendel@tmforum.org" TargetMode="External"/><Relationship Id="rId206" Type="http://schemas.openxmlformats.org/officeDocument/2006/relationships/hyperlink" Target="mailto:cstock@tmforum.org" TargetMode="External"/><Relationship Id="rId227" Type="http://schemas.openxmlformats.org/officeDocument/2006/relationships/hyperlink" Target="mailto:cstock@tmforum.org" TargetMode="External"/><Relationship Id="rId248" Type="http://schemas.openxmlformats.org/officeDocument/2006/relationships/hyperlink" Target="mailto:cstock@tmforum.org" TargetMode="External"/><Relationship Id="rId269" Type="http://schemas.openxmlformats.org/officeDocument/2006/relationships/hyperlink" Target="mailto:bgraham@tmforum.org" TargetMode="External"/><Relationship Id="rId12" Type="http://schemas.openxmlformats.org/officeDocument/2006/relationships/hyperlink" Target="mailto:dmilham@tmforum.org" TargetMode="External"/><Relationship Id="rId33" Type="http://schemas.openxmlformats.org/officeDocument/2006/relationships/hyperlink" Target="mailto:cstock@tmforum.org" TargetMode="External"/><Relationship Id="rId108" Type="http://schemas.openxmlformats.org/officeDocument/2006/relationships/hyperlink" Target="mailto:cpiva@tmform.org" TargetMode="External"/><Relationship Id="rId129" Type="http://schemas.openxmlformats.org/officeDocument/2006/relationships/hyperlink" Target="mailto:cbachmann@tmforum.org" TargetMode="External"/><Relationship Id="rId280" Type="http://schemas.openxmlformats.org/officeDocument/2006/relationships/hyperlink" Target="mailto:bgraham@tmforum.org" TargetMode="External"/><Relationship Id="rId315" Type="http://schemas.openxmlformats.org/officeDocument/2006/relationships/hyperlink" Target="mailto:bgraham@tmforum.org" TargetMode="External"/><Relationship Id="rId54" Type="http://schemas.openxmlformats.org/officeDocument/2006/relationships/hyperlink" Target="mailto:rsendel@tmforum.org" TargetMode="External"/><Relationship Id="rId75" Type="http://schemas.openxmlformats.org/officeDocument/2006/relationships/hyperlink" Target="mailto:cstock@tmforum.org" TargetMode="External"/><Relationship Id="rId96" Type="http://schemas.openxmlformats.org/officeDocument/2006/relationships/hyperlink" Target="mailto:cpiva@tmform.org" TargetMode="External"/><Relationship Id="rId140" Type="http://schemas.openxmlformats.org/officeDocument/2006/relationships/hyperlink" Target="mailto:rsendel@tmforum.org" TargetMode="External"/><Relationship Id="rId161" Type="http://schemas.openxmlformats.org/officeDocument/2006/relationships/hyperlink" Target="mailto:rsendel@tmforum.org" TargetMode="External"/><Relationship Id="rId182" Type="http://schemas.openxmlformats.org/officeDocument/2006/relationships/hyperlink" Target="mailto:rsendel@tmforum.org" TargetMode="External"/><Relationship Id="rId217" Type="http://schemas.openxmlformats.org/officeDocument/2006/relationships/hyperlink" Target="mailto:cstock@tmforum.org" TargetMode="External"/><Relationship Id="rId6" Type="http://schemas.openxmlformats.org/officeDocument/2006/relationships/hyperlink" Target="mailto:cstock@tmforum.org" TargetMode="External"/><Relationship Id="rId238" Type="http://schemas.openxmlformats.org/officeDocument/2006/relationships/hyperlink" Target="mailto:cstock@tmforum.org" TargetMode="External"/><Relationship Id="rId259" Type="http://schemas.openxmlformats.org/officeDocument/2006/relationships/hyperlink" Target="mailto:cstock@tmforum.org" TargetMode="External"/><Relationship Id="rId23" Type="http://schemas.openxmlformats.org/officeDocument/2006/relationships/hyperlink" Target="mailto:cstock@tmforum.org" TargetMode="External"/><Relationship Id="rId119" Type="http://schemas.openxmlformats.org/officeDocument/2006/relationships/hyperlink" Target="mailto:cbachmann@tmforum.org" TargetMode="External"/><Relationship Id="rId270" Type="http://schemas.openxmlformats.org/officeDocument/2006/relationships/hyperlink" Target="mailto:bgraham@tmforum.org" TargetMode="External"/><Relationship Id="rId291" Type="http://schemas.openxmlformats.org/officeDocument/2006/relationships/hyperlink" Target="mailto:bgraham@tmforum.org" TargetMode="External"/><Relationship Id="rId305" Type="http://schemas.openxmlformats.org/officeDocument/2006/relationships/hyperlink" Target="mailto:bgraham@tmforum.org" TargetMode="External"/><Relationship Id="rId44" Type="http://schemas.openxmlformats.org/officeDocument/2006/relationships/hyperlink" Target="mailto:rsendel@tmforum.org" TargetMode="External"/><Relationship Id="rId65" Type="http://schemas.openxmlformats.org/officeDocument/2006/relationships/hyperlink" Target="mailto:cstock@tmforum.org" TargetMode="External"/><Relationship Id="rId86" Type="http://schemas.openxmlformats.org/officeDocument/2006/relationships/hyperlink" Target="mailto:cpiva@tmform.org" TargetMode="External"/><Relationship Id="rId130" Type="http://schemas.openxmlformats.org/officeDocument/2006/relationships/hyperlink" Target="mailto:cbachmann@tmforum.org" TargetMode="External"/><Relationship Id="rId151" Type="http://schemas.openxmlformats.org/officeDocument/2006/relationships/hyperlink" Target="mailto:rsendel@tmforum.org" TargetMode="External"/><Relationship Id="rId172" Type="http://schemas.openxmlformats.org/officeDocument/2006/relationships/hyperlink" Target="mailto:rsendel@tmforum.org" TargetMode="External"/><Relationship Id="rId193" Type="http://schemas.openxmlformats.org/officeDocument/2006/relationships/hyperlink" Target="mailto:rsendel@tmforum.org" TargetMode="External"/><Relationship Id="rId207" Type="http://schemas.openxmlformats.org/officeDocument/2006/relationships/hyperlink" Target="mailto:cstock@tmforum.org" TargetMode="External"/><Relationship Id="rId228" Type="http://schemas.openxmlformats.org/officeDocument/2006/relationships/hyperlink" Target="mailto:cstock@tmforum.org" TargetMode="External"/><Relationship Id="rId249" Type="http://schemas.openxmlformats.org/officeDocument/2006/relationships/hyperlink" Target="mailto:cstock@tmforum.org" TargetMode="External"/><Relationship Id="rId13" Type="http://schemas.openxmlformats.org/officeDocument/2006/relationships/hyperlink" Target="mailto:dmilham@tmforum.org" TargetMode="External"/><Relationship Id="rId109" Type="http://schemas.openxmlformats.org/officeDocument/2006/relationships/hyperlink" Target="mailto:cpiva@tmform.org" TargetMode="External"/><Relationship Id="rId260" Type="http://schemas.openxmlformats.org/officeDocument/2006/relationships/hyperlink" Target="mailto:cstock@tmforum.org" TargetMode="External"/><Relationship Id="rId281" Type="http://schemas.openxmlformats.org/officeDocument/2006/relationships/hyperlink" Target="mailto:bgraham@tmforum.org" TargetMode="External"/><Relationship Id="rId316" Type="http://schemas.openxmlformats.org/officeDocument/2006/relationships/hyperlink" Target="mailto:bgraham@tmforum.org" TargetMode="External"/><Relationship Id="rId34" Type="http://schemas.openxmlformats.org/officeDocument/2006/relationships/hyperlink" Target="mailto:cstock@tmforum.org" TargetMode="External"/><Relationship Id="rId55" Type="http://schemas.openxmlformats.org/officeDocument/2006/relationships/hyperlink" Target="mailto:rsendel@tmforum.org" TargetMode="External"/><Relationship Id="rId76" Type="http://schemas.openxmlformats.org/officeDocument/2006/relationships/hyperlink" Target="mailto:cstock@tmforum.org" TargetMode="External"/><Relationship Id="rId97" Type="http://schemas.openxmlformats.org/officeDocument/2006/relationships/hyperlink" Target="mailto:cpiva@tmform.org" TargetMode="External"/><Relationship Id="rId120" Type="http://schemas.openxmlformats.org/officeDocument/2006/relationships/hyperlink" Target="mailto:cbachmann@tmforum.org" TargetMode="External"/><Relationship Id="rId141" Type="http://schemas.openxmlformats.org/officeDocument/2006/relationships/hyperlink" Target="mailto:rsendel@tmforum.org" TargetMode="External"/><Relationship Id="rId7" Type="http://schemas.openxmlformats.org/officeDocument/2006/relationships/hyperlink" Target="mailto:cstock@tmforum.org" TargetMode="External"/><Relationship Id="rId162" Type="http://schemas.openxmlformats.org/officeDocument/2006/relationships/hyperlink" Target="mailto:rsendel@tmforum.org" TargetMode="External"/><Relationship Id="rId183" Type="http://schemas.openxmlformats.org/officeDocument/2006/relationships/hyperlink" Target="mailto:rsendel@tmforum.org" TargetMode="External"/><Relationship Id="rId218" Type="http://schemas.openxmlformats.org/officeDocument/2006/relationships/hyperlink" Target="mailto:cstock@tmforum.org" TargetMode="External"/><Relationship Id="rId239" Type="http://schemas.openxmlformats.org/officeDocument/2006/relationships/hyperlink" Target="mailto:cstock@tmforum.org" TargetMode="External"/><Relationship Id="rId250" Type="http://schemas.openxmlformats.org/officeDocument/2006/relationships/hyperlink" Target="mailto:cstock@tmforum.org" TargetMode="External"/><Relationship Id="rId271" Type="http://schemas.openxmlformats.org/officeDocument/2006/relationships/hyperlink" Target="mailto:bgraham@tmforum.org" TargetMode="External"/><Relationship Id="rId292" Type="http://schemas.openxmlformats.org/officeDocument/2006/relationships/hyperlink" Target="mailto:bgraham@tmforum.org" TargetMode="External"/><Relationship Id="rId306" Type="http://schemas.openxmlformats.org/officeDocument/2006/relationships/hyperlink" Target="mailto:bgraham@tmforum.org" TargetMode="External"/><Relationship Id="rId24" Type="http://schemas.openxmlformats.org/officeDocument/2006/relationships/hyperlink" Target="mailto:bgraham@tmforum.org" TargetMode="External"/><Relationship Id="rId45" Type="http://schemas.openxmlformats.org/officeDocument/2006/relationships/hyperlink" Target="mailto:rsendel@tmforum.org" TargetMode="External"/><Relationship Id="rId66" Type="http://schemas.openxmlformats.org/officeDocument/2006/relationships/hyperlink" Target="mailto:cstock@tmforum.org" TargetMode="External"/><Relationship Id="rId87" Type="http://schemas.openxmlformats.org/officeDocument/2006/relationships/hyperlink" Target="mailto:cpiva@tmform.org" TargetMode="External"/><Relationship Id="rId110" Type="http://schemas.openxmlformats.org/officeDocument/2006/relationships/hyperlink" Target="mailto:cpiva@tmform.org" TargetMode="External"/><Relationship Id="rId131" Type="http://schemas.openxmlformats.org/officeDocument/2006/relationships/hyperlink" Target="mailto:cbachmann@tmforum.org" TargetMode="External"/><Relationship Id="rId152" Type="http://schemas.openxmlformats.org/officeDocument/2006/relationships/hyperlink" Target="mailto:rsendel@tmforum.org" TargetMode="External"/><Relationship Id="rId173" Type="http://schemas.openxmlformats.org/officeDocument/2006/relationships/hyperlink" Target="mailto:rsendel@tmforum.org" TargetMode="External"/><Relationship Id="rId194" Type="http://schemas.openxmlformats.org/officeDocument/2006/relationships/hyperlink" Target="mailto:rsendel@tmforum.org" TargetMode="External"/><Relationship Id="rId208" Type="http://schemas.openxmlformats.org/officeDocument/2006/relationships/hyperlink" Target="mailto:cstock@tmforum.org" TargetMode="External"/><Relationship Id="rId229" Type="http://schemas.openxmlformats.org/officeDocument/2006/relationships/hyperlink" Target="mailto:cstock@tmforum.org" TargetMode="External"/><Relationship Id="rId19" Type="http://schemas.openxmlformats.org/officeDocument/2006/relationships/hyperlink" Target="mailto:rsendel@tmforum.org" TargetMode="External"/><Relationship Id="rId224" Type="http://schemas.openxmlformats.org/officeDocument/2006/relationships/hyperlink" Target="mailto:cstock@tmforum.org" TargetMode="External"/><Relationship Id="rId240" Type="http://schemas.openxmlformats.org/officeDocument/2006/relationships/hyperlink" Target="mailto:cstock@tmforum.org" TargetMode="External"/><Relationship Id="rId245" Type="http://schemas.openxmlformats.org/officeDocument/2006/relationships/hyperlink" Target="mailto:cstock@tmforum.org" TargetMode="External"/><Relationship Id="rId261" Type="http://schemas.openxmlformats.org/officeDocument/2006/relationships/hyperlink" Target="mailto:cstock@tmforum.org" TargetMode="External"/><Relationship Id="rId266" Type="http://schemas.openxmlformats.org/officeDocument/2006/relationships/hyperlink" Target="mailto:cstock@tmforum.org" TargetMode="External"/><Relationship Id="rId287" Type="http://schemas.openxmlformats.org/officeDocument/2006/relationships/hyperlink" Target="mailto:bgraham@tmforum.org" TargetMode="External"/><Relationship Id="rId14" Type="http://schemas.openxmlformats.org/officeDocument/2006/relationships/hyperlink" Target="mailto:cstock@tmforum.org" TargetMode="External"/><Relationship Id="rId30" Type="http://schemas.openxmlformats.org/officeDocument/2006/relationships/hyperlink" Target="mailto:cstock@tmforum.org" TargetMode="External"/><Relationship Id="rId35" Type="http://schemas.openxmlformats.org/officeDocument/2006/relationships/hyperlink" Target="mailto:cstock@tmforum.org" TargetMode="External"/><Relationship Id="rId56" Type="http://schemas.openxmlformats.org/officeDocument/2006/relationships/hyperlink" Target="mailto:cpiva@tmform.org" TargetMode="External"/><Relationship Id="rId77" Type="http://schemas.openxmlformats.org/officeDocument/2006/relationships/hyperlink" Target="mailto:cstock@tmforum.org" TargetMode="External"/><Relationship Id="rId100" Type="http://schemas.openxmlformats.org/officeDocument/2006/relationships/hyperlink" Target="mailto:cpiva@tmform.org" TargetMode="External"/><Relationship Id="rId105" Type="http://schemas.openxmlformats.org/officeDocument/2006/relationships/hyperlink" Target="mailto:cpiva@tmform.org" TargetMode="External"/><Relationship Id="rId126" Type="http://schemas.openxmlformats.org/officeDocument/2006/relationships/hyperlink" Target="mailto:cbachmann@tmforum.org" TargetMode="External"/><Relationship Id="rId147" Type="http://schemas.openxmlformats.org/officeDocument/2006/relationships/hyperlink" Target="mailto:rsendel@tmforum.org" TargetMode="External"/><Relationship Id="rId168" Type="http://schemas.openxmlformats.org/officeDocument/2006/relationships/hyperlink" Target="mailto:rsendel@tmforum.org" TargetMode="External"/><Relationship Id="rId282" Type="http://schemas.openxmlformats.org/officeDocument/2006/relationships/hyperlink" Target="mailto:bgraham@tmforum.org" TargetMode="External"/><Relationship Id="rId312" Type="http://schemas.openxmlformats.org/officeDocument/2006/relationships/hyperlink" Target="mailto:bgraham@tmforum.org" TargetMode="External"/><Relationship Id="rId317" Type="http://schemas.openxmlformats.org/officeDocument/2006/relationships/hyperlink" Target="mailto:bgraham@tmforum.org" TargetMode="External"/><Relationship Id="rId8" Type="http://schemas.openxmlformats.org/officeDocument/2006/relationships/hyperlink" Target="mailto:cstock@tmforum.org" TargetMode="External"/><Relationship Id="rId51" Type="http://schemas.openxmlformats.org/officeDocument/2006/relationships/hyperlink" Target="mailto:rsendel@tmforum.org" TargetMode="External"/><Relationship Id="rId72" Type="http://schemas.openxmlformats.org/officeDocument/2006/relationships/hyperlink" Target="mailto:cstock@tmforum.org" TargetMode="External"/><Relationship Id="rId93" Type="http://schemas.openxmlformats.org/officeDocument/2006/relationships/hyperlink" Target="mailto:cpiva@tmform.org" TargetMode="External"/><Relationship Id="rId98" Type="http://schemas.openxmlformats.org/officeDocument/2006/relationships/hyperlink" Target="mailto:cpiva@tmform.org" TargetMode="External"/><Relationship Id="rId121" Type="http://schemas.openxmlformats.org/officeDocument/2006/relationships/hyperlink" Target="mailto:cbachmann@tmforum.org" TargetMode="External"/><Relationship Id="rId142" Type="http://schemas.openxmlformats.org/officeDocument/2006/relationships/hyperlink" Target="mailto:rsendel@tmforum.org" TargetMode="External"/><Relationship Id="rId163" Type="http://schemas.openxmlformats.org/officeDocument/2006/relationships/hyperlink" Target="mailto:rsendel@tmforum.org" TargetMode="External"/><Relationship Id="rId184" Type="http://schemas.openxmlformats.org/officeDocument/2006/relationships/hyperlink" Target="mailto:rsendel@tmforum.org" TargetMode="External"/><Relationship Id="rId189" Type="http://schemas.openxmlformats.org/officeDocument/2006/relationships/hyperlink" Target="mailto:rsendel@tmforum.org" TargetMode="External"/><Relationship Id="rId219" Type="http://schemas.openxmlformats.org/officeDocument/2006/relationships/hyperlink" Target="mailto:cstock@tmforum.org" TargetMode="External"/><Relationship Id="rId3" Type="http://schemas.openxmlformats.org/officeDocument/2006/relationships/hyperlink" Target="mailto:jwilmes@tmforum.org" TargetMode="External"/><Relationship Id="rId214" Type="http://schemas.openxmlformats.org/officeDocument/2006/relationships/hyperlink" Target="mailto:cstock@tmforum.org" TargetMode="External"/><Relationship Id="rId230" Type="http://schemas.openxmlformats.org/officeDocument/2006/relationships/hyperlink" Target="mailto:cstock@tmforum.org" TargetMode="External"/><Relationship Id="rId235" Type="http://schemas.openxmlformats.org/officeDocument/2006/relationships/hyperlink" Target="mailto:cstock@tmforum.org" TargetMode="External"/><Relationship Id="rId251" Type="http://schemas.openxmlformats.org/officeDocument/2006/relationships/hyperlink" Target="mailto:cstock@tmforum.org" TargetMode="External"/><Relationship Id="rId256" Type="http://schemas.openxmlformats.org/officeDocument/2006/relationships/hyperlink" Target="mailto:cstock@tmforum.org" TargetMode="External"/><Relationship Id="rId277" Type="http://schemas.openxmlformats.org/officeDocument/2006/relationships/hyperlink" Target="mailto:bgraham@tmforum.org" TargetMode="External"/><Relationship Id="rId298" Type="http://schemas.openxmlformats.org/officeDocument/2006/relationships/hyperlink" Target="mailto:bgraham@tmforum.org" TargetMode="External"/><Relationship Id="rId25" Type="http://schemas.openxmlformats.org/officeDocument/2006/relationships/hyperlink" Target="mailto:bgraham@tmforum.org" TargetMode="External"/><Relationship Id="rId46" Type="http://schemas.openxmlformats.org/officeDocument/2006/relationships/hyperlink" Target="mailto:rsendel@tmforum.org" TargetMode="External"/><Relationship Id="rId67" Type="http://schemas.openxmlformats.org/officeDocument/2006/relationships/hyperlink" Target="mailto:cstock@tmforum.org" TargetMode="External"/><Relationship Id="rId116" Type="http://schemas.openxmlformats.org/officeDocument/2006/relationships/hyperlink" Target="mailto:cbachmann@tmforum.org" TargetMode="External"/><Relationship Id="rId137" Type="http://schemas.openxmlformats.org/officeDocument/2006/relationships/hyperlink" Target="mailto:rsendel@tmforum.org" TargetMode="External"/><Relationship Id="rId158" Type="http://schemas.openxmlformats.org/officeDocument/2006/relationships/hyperlink" Target="mailto:rsendel@tmforum.org" TargetMode="External"/><Relationship Id="rId272" Type="http://schemas.openxmlformats.org/officeDocument/2006/relationships/hyperlink" Target="mailto:bgraham@tmforum.org" TargetMode="External"/><Relationship Id="rId293" Type="http://schemas.openxmlformats.org/officeDocument/2006/relationships/hyperlink" Target="mailto:bgraham@tmforum.org" TargetMode="External"/><Relationship Id="rId302" Type="http://schemas.openxmlformats.org/officeDocument/2006/relationships/hyperlink" Target="mailto:bgraham@tmforum.org" TargetMode="External"/><Relationship Id="rId307" Type="http://schemas.openxmlformats.org/officeDocument/2006/relationships/hyperlink" Target="mailto:bgraham@tmforum.org" TargetMode="External"/><Relationship Id="rId20" Type="http://schemas.openxmlformats.org/officeDocument/2006/relationships/hyperlink" Target="mailto:cstock@tmforum.org" TargetMode="External"/><Relationship Id="rId41" Type="http://schemas.openxmlformats.org/officeDocument/2006/relationships/hyperlink" Target="mailto:cbachmann@tmforum.org" TargetMode="External"/><Relationship Id="rId62" Type="http://schemas.openxmlformats.org/officeDocument/2006/relationships/hyperlink" Target="mailto:cstock@tmforum.org" TargetMode="External"/><Relationship Id="rId83" Type="http://schemas.openxmlformats.org/officeDocument/2006/relationships/hyperlink" Target="mailto:cpiva@tmform.org" TargetMode="External"/><Relationship Id="rId88" Type="http://schemas.openxmlformats.org/officeDocument/2006/relationships/hyperlink" Target="mailto:cpiva@tmform.org" TargetMode="External"/><Relationship Id="rId111" Type="http://schemas.openxmlformats.org/officeDocument/2006/relationships/hyperlink" Target="mailto:cbachmann@tmforum.org" TargetMode="External"/><Relationship Id="rId132" Type="http://schemas.openxmlformats.org/officeDocument/2006/relationships/hyperlink" Target="mailto:cbachmann@tmforum.org" TargetMode="External"/><Relationship Id="rId153" Type="http://schemas.openxmlformats.org/officeDocument/2006/relationships/hyperlink" Target="mailto:rsendel@tmforum.org" TargetMode="External"/><Relationship Id="rId174" Type="http://schemas.openxmlformats.org/officeDocument/2006/relationships/hyperlink" Target="mailto:rsendel@tmforum.org" TargetMode="External"/><Relationship Id="rId179" Type="http://schemas.openxmlformats.org/officeDocument/2006/relationships/hyperlink" Target="mailto:rsendel@tmforum.org" TargetMode="External"/><Relationship Id="rId195" Type="http://schemas.openxmlformats.org/officeDocument/2006/relationships/hyperlink" Target="mailto:rsendel@tmforum.org" TargetMode="External"/><Relationship Id="rId209" Type="http://schemas.openxmlformats.org/officeDocument/2006/relationships/hyperlink" Target="mailto:cstock@tmforum.org" TargetMode="External"/><Relationship Id="rId190" Type="http://schemas.openxmlformats.org/officeDocument/2006/relationships/hyperlink" Target="mailto:rsendel@tmforum.org" TargetMode="External"/><Relationship Id="rId204" Type="http://schemas.openxmlformats.org/officeDocument/2006/relationships/hyperlink" Target="mailto:cstock@tmforum.org" TargetMode="External"/><Relationship Id="rId220" Type="http://schemas.openxmlformats.org/officeDocument/2006/relationships/hyperlink" Target="mailto:cstock@tmforum.org" TargetMode="External"/><Relationship Id="rId225" Type="http://schemas.openxmlformats.org/officeDocument/2006/relationships/hyperlink" Target="mailto:cstock@tmforum.org" TargetMode="External"/><Relationship Id="rId241" Type="http://schemas.openxmlformats.org/officeDocument/2006/relationships/hyperlink" Target="mailto:cstock@tmforum.org" TargetMode="External"/><Relationship Id="rId246" Type="http://schemas.openxmlformats.org/officeDocument/2006/relationships/hyperlink" Target="mailto:cstock@tmforum.org" TargetMode="External"/><Relationship Id="rId267" Type="http://schemas.openxmlformats.org/officeDocument/2006/relationships/hyperlink" Target="mailto:cstock@tmforum.org" TargetMode="External"/><Relationship Id="rId288" Type="http://schemas.openxmlformats.org/officeDocument/2006/relationships/hyperlink" Target="mailto:bgraham@tmforum.org" TargetMode="External"/><Relationship Id="rId15" Type="http://schemas.openxmlformats.org/officeDocument/2006/relationships/hyperlink" Target="mailto:cpiva@tmform.org" TargetMode="External"/><Relationship Id="rId36" Type="http://schemas.openxmlformats.org/officeDocument/2006/relationships/hyperlink" Target="mailto:cstock@tmforum.org" TargetMode="External"/><Relationship Id="rId57" Type="http://schemas.openxmlformats.org/officeDocument/2006/relationships/hyperlink" Target="mailto:cpiva@tmform.org" TargetMode="External"/><Relationship Id="rId106" Type="http://schemas.openxmlformats.org/officeDocument/2006/relationships/hyperlink" Target="mailto:cpiva@tmform.org" TargetMode="External"/><Relationship Id="rId127" Type="http://schemas.openxmlformats.org/officeDocument/2006/relationships/hyperlink" Target="mailto:cbachmann@tmforum.org" TargetMode="External"/><Relationship Id="rId262" Type="http://schemas.openxmlformats.org/officeDocument/2006/relationships/hyperlink" Target="mailto:cstock@tmforum.org" TargetMode="External"/><Relationship Id="rId283" Type="http://schemas.openxmlformats.org/officeDocument/2006/relationships/hyperlink" Target="mailto:bgraham@tmforum.org" TargetMode="External"/><Relationship Id="rId313" Type="http://schemas.openxmlformats.org/officeDocument/2006/relationships/hyperlink" Target="mailto:bgraham@tmforum.org" TargetMode="External"/><Relationship Id="rId318" Type="http://schemas.openxmlformats.org/officeDocument/2006/relationships/hyperlink" Target="mailto:bgraham@tmforum.org" TargetMode="External"/><Relationship Id="rId10" Type="http://schemas.openxmlformats.org/officeDocument/2006/relationships/hyperlink" Target="mailto:bgraham@tmforum.org" TargetMode="External"/><Relationship Id="rId31" Type="http://schemas.openxmlformats.org/officeDocument/2006/relationships/hyperlink" Target="mailto:cstock@tmforum.org" TargetMode="External"/><Relationship Id="rId52" Type="http://schemas.openxmlformats.org/officeDocument/2006/relationships/hyperlink" Target="mailto:rsendel@tmforum.org" TargetMode="External"/><Relationship Id="rId73" Type="http://schemas.openxmlformats.org/officeDocument/2006/relationships/hyperlink" Target="mailto:cstock@tmforum.org" TargetMode="External"/><Relationship Id="rId78" Type="http://schemas.openxmlformats.org/officeDocument/2006/relationships/hyperlink" Target="mailto:cstock@tmforum.org" TargetMode="External"/><Relationship Id="rId94" Type="http://schemas.openxmlformats.org/officeDocument/2006/relationships/hyperlink" Target="mailto:cpiva@tmform.org" TargetMode="External"/><Relationship Id="rId99" Type="http://schemas.openxmlformats.org/officeDocument/2006/relationships/hyperlink" Target="mailto:cpiva@tmform.org" TargetMode="External"/><Relationship Id="rId101" Type="http://schemas.openxmlformats.org/officeDocument/2006/relationships/hyperlink" Target="mailto:cpiva@tmform.org" TargetMode="External"/><Relationship Id="rId122" Type="http://schemas.openxmlformats.org/officeDocument/2006/relationships/hyperlink" Target="mailto:cbachmann@tmforum.org" TargetMode="External"/><Relationship Id="rId143" Type="http://schemas.openxmlformats.org/officeDocument/2006/relationships/hyperlink" Target="mailto:rsendel@tmforum.org" TargetMode="External"/><Relationship Id="rId148" Type="http://schemas.openxmlformats.org/officeDocument/2006/relationships/hyperlink" Target="mailto:rsendel@tmforum.org" TargetMode="External"/><Relationship Id="rId164" Type="http://schemas.openxmlformats.org/officeDocument/2006/relationships/hyperlink" Target="mailto:rsendel@tmforum.org" TargetMode="External"/><Relationship Id="rId169" Type="http://schemas.openxmlformats.org/officeDocument/2006/relationships/hyperlink" Target="mailto:rsendel@tmforum.org" TargetMode="External"/><Relationship Id="rId185" Type="http://schemas.openxmlformats.org/officeDocument/2006/relationships/hyperlink" Target="mailto:rsendel@tmforum.org" TargetMode="External"/><Relationship Id="rId4" Type="http://schemas.openxmlformats.org/officeDocument/2006/relationships/hyperlink" Target="mailto:rsendel@tmforum.org" TargetMode="External"/><Relationship Id="rId9" Type="http://schemas.openxmlformats.org/officeDocument/2006/relationships/hyperlink" Target="mailto:cstock@tmforum.org" TargetMode="External"/><Relationship Id="rId180" Type="http://schemas.openxmlformats.org/officeDocument/2006/relationships/hyperlink" Target="mailto:rsendel@tmforum.org" TargetMode="External"/><Relationship Id="rId210" Type="http://schemas.openxmlformats.org/officeDocument/2006/relationships/hyperlink" Target="mailto:cstock@tmforum.org" TargetMode="External"/><Relationship Id="rId215" Type="http://schemas.openxmlformats.org/officeDocument/2006/relationships/hyperlink" Target="mailto:cstock@tmforum.org" TargetMode="External"/><Relationship Id="rId236" Type="http://schemas.openxmlformats.org/officeDocument/2006/relationships/hyperlink" Target="mailto:cstock@tmforum.org" TargetMode="External"/><Relationship Id="rId257" Type="http://schemas.openxmlformats.org/officeDocument/2006/relationships/hyperlink" Target="mailto:cstock@tmforum.org" TargetMode="External"/><Relationship Id="rId278" Type="http://schemas.openxmlformats.org/officeDocument/2006/relationships/hyperlink" Target="mailto:bgraham@tmforum.org" TargetMode="External"/><Relationship Id="rId26" Type="http://schemas.openxmlformats.org/officeDocument/2006/relationships/hyperlink" Target="mailto:bgraham@tmforum.org" TargetMode="External"/><Relationship Id="rId231" Type="http://schemas.openxmlformats.org/officeDocument/2006/relationships/hyperlink" Target="mailto:cstock@tmforum.org" TargetMode="External"/><Relationship Id="rId252" Type="http://schemas.openxmlformats.org/officeDocument/2006/relationships/hyperlink" Target="mailto:cstock@tmforum.org" TargetMode="External"/><Relationship Id="rId273" Type="http://schemas.openxmlformats.org/officeDocument/2006/relationships/hyperlink" Target="mailto:bgraham@tmforum.org" TargetMode="External"/><Relationship Id="rId294" Type="http://schemas.openxmlformats.org/officeDocument/2006/relationships/hyperlink" Target="mailto:bgraham@tmforum.org" TargetMode="External"/><Relationship Id="rId308" Type="http://schemas.openxmlformats.org/officeDocument/2006/relationships/hyperlink" Target="mailto:bgraham@tmforum.org" TargetMode="External"/><Relationship Id="rId47" Type="http://schemas.openxmlformats.org/officeDocument/2006/relationships/hyperlink" Target="mailto:rsendel@tmforum.org" TargetMode="External"/><Relationship Id="rId68" Type="http://schemas.openxmlformats.org/officeDocument/2006/relationships/hyperlink" Target="mailto:cstock@tmforum.org" TargetMode="External"/><Relationship Id="rId89" Type="http://schemas.openxmlformats.org/officeDocument/2006/relationships/hyperlink" Target="mailto:cpiva@tmform.org" TargetMode="External"/><Relationship Id="rId112" Type="http://schemas.openxmlformats.org/officeDocument/2006/relationships/hyperlink" Target="mailto:cbachmann@tmforum.org" TargetMode="External"/><Relationship Id="rId133" Type="http://schemas.openxmlformats.org/officeDocument/2006/relationships/hyperlink" Target="mailto:cbachmann@tmforum.org" TargetMode="External"/><Relationship Id="rId154" Type="http://schemas.openxmlformats.org/officeDocument/2006/relationships/hyperlink" Target="mailto:rsendel@tmforum.org" TargetMode="External"/><Relationship Id="rId175" Type="http://schemas.openxmlformats.org/officeDocument/2006/relationships/hyperlink" Target="mailto:rsendel@tmforum.org" TargetMode="External"/><Relationship Id="rId196" Type="http://schemas.openxmlformats.org/officeDocument/2006/relationships/hyperlink" Target="mailto:rsendel@tmforum.org" TargetMode="External"/><Relationship Id="rId200" Type="http://schemas.openxmlformats.org/officeDocument/2006/relationships/hyperlink" Target="mailto:rsendel@tmforum.org" TargetMode="External"/><Relationship Id="rId16" Type="http://schemas.openxmlformats.org/officeDocument/2006/relationships/hyperlink" Target="mailto:cbachmann@tmforum.org" TargetMode="External"/><Relationship Id="rId221" Type="http://schemas.openxmlformats.org/officeDocument/2006/relationships/hyperlink" Target="mailto:cstock@tmforum.org" TargetMode="External"/><Relationship Id="rId242" Type="http://schemas.openxmlformats.org/officeDocument/2006/relationships/hyperlink" Target="mailto:cstock@tmforum.org" TargetMode="External"/><Relationship Id="rId263" Type="http://schemas.openxmlformats.org/officeDocument/2006/relationships/hyperlink" Target="mailto:cstock@tmforum.org" TargetMode="External"/><Relationship Id="rId284" Type="http://schemas.openxmlformats.org/officeDocument/2006/relationships/hyperlink" Target="mailto:bgraham@tmforum.org" TargetMode="External"/><Relationship Id="rId319" Type="http://schemas.openxmlformats.org/officeDocument/2006/relationships/hyperlink" Target="mailto:bgraham@tmforum.org" TargetMode="External"/><Relationship Id="rId37" Type="http://schemas.openxmlformats.org/officeDocument/2006/relationships/hyperlink" Target="mailto:cstock@tmforum.org" TargetMode="External"/><Relationship Id="rId58" Type="http://schemas.openxmlformats.org/officeDocument/2006/relationships/hyperlink" Target="mailto:cpiva@tmform.org" TargetMode="External"/><Relationship Id="rId79" Type="http://schemas.openxmlformats.org/officeDocument/2006/relationships/hyperlink" Target="mailto:cstock@tmforum.org" TargetMode="External"/><Relationship Id="rId102" Type="http://schemas.openxmlformats.org/officeDocument/2006/relationships/hyperlink" Target="mailto:cpiva@tmform.org" TargetMode="External"/><Relationship Id="rId123" Type="http://schemas.openxmlformats.org/officeDocument/2006/relationships/hyperlink" Target="mailto:cbachmann@tmforum.org" TargetMode="External"/><Relationship Id="rId144" Type="http://schemas.openxmlformats.org/officeDocument/2006/relationships/hyperlink" Target="mailto:rsendel@tmforum.org" TargetMode="External"/><Relationship Id="rId90" Type="http://schemas.openxmlformats.org/officeDocument/2006/relationships/hyperlink" Target="mailto:cpiva@tmform.org" TargetMode="External"/><Relationship Id="rId165" Type="http://schemas.openxmlformats.org/officeDocument/2006/relationships/hyperlink" Target="mailto:rsendel@tmforum.org" TargetMode="External"/><Relationship Id="rId186" Type="http://schemas.openxmlformats.org/officeDocument/2006/relationships/hyperlink" Target="mailto:rsendel@tmforum.org" TargetMode="External"/><Relationship Id="rId211" Type="http://schemas.openxmlformats.org/officeDocument/2006/relationships/hyperlink" Target="mailto:cstock@tmforum.org" TargetMode="External"/><Relationship Id="rId232" Type="http://schemas.openxmlformats.org/officeDocument/2006/relationships/hyperlink" Target="mailto:cstock@tmforum.org" TargetMode="External"/><Relationship Id="rId253" Type="http://schemas.openxmlformats.org/officeDocument/2006/relationships/hyperlink" Target="mailto:cstock@tmforum.org" TargetMode="External"/><Relationship Id="rId274" Type="http://schemas.openxmlformats.org/officeDocument/2006/relationships/hyperlink" Target="mailto:bgraham@tmforum.org" TargetMode="External"/><Relationship Id="rId295" Type="http://schemas.openxmlformats.org/officeDocument/2006/relationships/hyperlink" Target="mailto:bgraham@tmforum.org" TargetMode="External"/><Relationship Id="rId309" Type="http://schemas.openxmlformats.org/officeDocument/2006/relationships/hyperlink" Target="mailto:bgraham@tmforum.org" TargetMode="External"/><Relationship Id="rId27" Type="http://schemas.openxmlformats.org/officeDocument/2006/relationships/hyperlink" Target="mailto:bgraham@tmforum.org" TargetMode="External"/><Relationship Id="rId48" Type="http://schemas.openxmlformats.org/officeDocument/2006/relationships/hyperlink" Target="mailto:rsendel@tmforum.org" TargetMode="External"/><Relationship Id="rId69" Type="http://schemas.openxmlformats.org/officeDocument/2006/relationships/hyperlink" Target="mailto:cstock@tmforum.org" TargetMode="External"/><Relationship Id="rId113" Type="http://schemas.openxmlformats.org/officeDocument/2006/relationships/hyperlink" Target="mailto:cbachmann@tmforum.org" TargetMode="External"/><Relationship Id="rId134" Type="http://schemas.openxmlformats.org/officeDocument/2006/relationships/hyperlink" Target="mailto:rsendel@tmforum.org" TargetMode="External"/><Relationship Id="rId320" Type="http://schemas.openxmlformats.org/officeDocument/2006/relationships/hyperlink" Target="mailto:bgraham@tmforum.org" TargetMode="External"/><Relationship Id="rId80" Type="http://schemas.openxmlformats.org/officeDocument/2006/relationships/hyperlink" Target="mailto:cstock@tmforum.org" TargetMode="External"/><Relationship Id="rId155" Type="http://schemas.openxmlformats.org/officeDocument/2006/relationships/hyperlink" Target="mailto:rsendel@tmforum.org" TargetMode="External"/><Relationship Id="rId176" Type="http://schemas.openxmlformats.org/officeDocument/2006/relationships/hyperlink" Target="mailto:rsendel@tmforum.org" TargetMode="External"/><Relationship Id="rId197" Type="http://schemas.openxmlformats.org/officeDocument/2006/relationships/hyperlink" Target="mailto:rsendel@tmforum.org" TargetMode="External"/><Relationship Id="rId201" Type="http://schemas.openxmlformats.org/officeDocument/2006/relationships/hyperlink" Target="mailto:cstock@tmforum.org" TargetMode="External"/><Relationship Id="rId222" Type="http://schemas.openxmlformats.org/officeDocument/2006/relationships/hyperlink" Target="mailto:cstock@tmforum.org" TargetMode="External"/><Relationship Id="rId243" Type="http://schemas.openxmlformats.org/officeDocument/2006/relationships/hyperlink" Target="mailto:cstock@tmforum.org" TargetMode="External"/><Relationship Id="rId264" Type="http://schemas.openxmlformats.org/officeDocument/2006/relationships/hyperlink" Target="mailto:cstock@tmforum.org" TargetMode="External"/><Relationship Id="rId285" Type="http://schemas.openxmlformats.org/officeDocument/2006/relationships/hyperlink" Target="mailto:bgraham@tmforum.org" TargetMode="External"/><Relationship Id="rId17" Type="http://schemas.openxmlformats.org/officeDocument/2006/relationships/hyperlink" Target="mailto:rsendel@tmforum.org" TargetMode="External"/><Relationship Id="rId38" Type="http://schemas.openxmlformats.org/officeDocument/2006/relationships/hyperlink" Target="mailto:cstock@tmforum.org" TargetMode="External"/><Relationship Id="rId59" Type="http://schemas.openxmlformats.org/officeDocument/2006/relationships/hyperlink" Target="mailto:cpiva@tmform.org" TargetMode="External"/><Relationship Id="rId103" Type="http://schemas.openxmlformats.org/officeDocument/2006/relationships/hyperlink" Target="mailto:cpiva@tmform.org" TargetMode="External"/><Relationship Id="rId124" Type="http://schemas.openxmlformats.org/officeDocument/2006/relationships/hyperlink" Target="mailto:cbachmann@tmforum.org" TargetMode="External"/><Relationship Id="rId310" Type="http://schemas.openxmlformats.org/officeDocument/2006/relationships/hyperlink" Target="mailto:bgraham@tmforum.org" TargetMode="External"/><Relationship Id="rId70" Type="http://schemas.openxmlformats.org/officeDocument/2006/relationships/hyperlink" Target="mailto:cstock@tmforum.org" TargetMode="External"/><Relationship Id="rId91" Type="http://schemas.openxmlformats.org/officeDocument/2006/relationships/hyperlink" Target="mailto:cpiva@tmform.org" TargetMode="External"/><Relationship Id="rId145" Type="http://schemas.openxmlformats.org/officeDocument/2006/relationships/hyperlink" Target="mailto:rsendel@tmforum.org" TargetMode="External"/><Relationship Id="rId166" Type="http://schemas.openxmlformats.org/officeDocument/2006/relationships/hyperlink" Target="mailto:rsendel@tmforum.org" TargetMode="External"/><Relationship Id="rId187" Type="http://schemas.openxmlformats.org/officeDocument/2006/relationships/hyperlink" Target="mailto:rsendel@tmforum.org" TargetMode="External"/><Relationship Id="rId1" Type="http://schemas.openxmlformats.org/officeDocument/2006/relationships/hyperlink" Target="mailto:rsendel@tmforum.org" TargetMode="External"/><Relationship Id="rId212" Type="http://schemas.openxmlformats.org/officeDocument/2006/relationships/hyperlink" Target="mailto:cstock@tmforum.org" TargetMode="External"/><Relationship Id="rId233" Type="http://schemas.openxmlformats.org/officeDocument/2006/relationships/hyperlink" Target="mailto:cstock@tmforum.org" TargetMode="External"/><Relationship Id="rId254" Type="http://schemas.openxmlformats.org/officeDocument/2006/relationships/hyperlink" Target="mailto:cstock@tmforum.org" TargetMode="External"/><Relationship Id="rId28" Type="http://schemas.openxmlformats.org/officeDocument/2006/relationships/hyperlink" Target="mailto:cpiva@tmform.org" TargetMode="External"/><Relationship Id="rId49" Type="http://schemas.openxmlformats.org/officeDocument/2006/relationships/hyperlink" Target="mailto:rsendel@tmforum.org" TargetMode="External"/><Relationship Id="rId114" Type="http://schemas.openxmlformats.org/officeDocument/2006/relationships/hyperlink" Target="mailto:cbachmann@tmforum.org" TargetMode="External"/><Relationship Id="rId275" Type="http://schemas.openxmlformats.org/officeDocument/2006/relationships/hyperlink" Target="mailto:bgraham@tmforum.org" TargetMode="External"/><Relationship Id="rId296" Type="http://schemas.openxmlformats.org/officeDocument/2006/relationships/hyperlink" Target="mailto:bgraham@tmforum.org" TargetMode="External"/><Relationship Id="rId300" Type="http://schemas.openxmlformats.org/officeDocument/2006/relationships/hyperlink" Target="mailto:bgraham@tmforum.org" TargetMode="External"/><Relationship Id="rId60" Type="http://schemas.openxmlformats.org/officeDocument/2006/relationships/hyperlink" Target="mailto:cstock@tmforum.org" TargetMode="External"/><Relationship Id="rId81" Type="http://schemas.openxmlformats.org/officeDocument/2006/relationships/hyperlink" Target="mailto:cstock@tmforum.org" TargetMode="External"/><Relationship Id="rId135" Type="http://schemas.openxmlformats.org/officeDocument/2006/relationships/hyperlink" Target="mailto:rsendel@tmforum.org" TargetMode="External"/><Relationship Id="rId156" Type="http://schemas.openxmlformats.org/officeDocument/2006/relationships/hyperlink" Target="mailto:rsendel@tmforum.org" TargetMode="External"/><Relationship Id="rId177" Type="http://schemas.openxmlformats.org/officeDocument/2006/relationships/hyperlink" Target="mailto:rsendel@tmforum.org" TargetMode="External"/><Relationship Id="rId198" Type="http://schemas.openxmlformats.org/officeDocument/2006/relationships/hyperlink" Target="mailto:rsendel@tmforum.org" TargetMode="External"/><Relationship Id="rId321" Type="http://schemas.openxmlformats.org/officeDocument/2006/relationships/printerSettings" Target="../printerSettings/printerSettings1.bin"/><Relationship Id="rId202" Type="http://schemas.openxmlformats.org/officeDocument/2006/relationships/hyperlink" Target="mailto:cstock@tmforum.org" TargetMode="External"/><Relationship Id="rId223" Type="http://schemas.openxmlformats.org/officeDocument/2006/relationships/hyperlink" Target="mailto:cstock@tmforum.org" TargetMode="External"/><Relationship Id="rId244" Type="http://schemas.openxmlformats.org/officeDocument/2006/relationships/hyperlink" Target="mailto:cstock@tmforum.org" TargetMode="External"/><Relationship Id="rId18" Type="http://schemas.openxmlformats.org/officeDocument/2006/relationships/hyperlink" Target="mailto:rsendel@tmforum.org" TargetMode="External"/><Relationship Id="rId39" Type="http://schemas.openxmlformats.org/officeDocument/2006/relationships/hyperlink" Target="mailto:cbachmann@tmforum.org" TargetMode="External"/><Relationship Id="rId265" Type="http://schemas.openxmlformats.org/officeDocument/2006/relationships/hyperlink" Target="mailto:cstock@tmforum.org" TargetMode="External"/><Relationship Id="rId286" Type="http://schemas.openxmlformats.org/officeDocument/2006/relationships/hyperlink" Target="mailto:bgraham@tmforum.org" TargetMode="External"/><Relationship Id="rId50" Type="http://schemas.openxmlformats.org/officeDocument/2006/relationships/hyperlink" Target="mailto:rsendel@tmforum.org" TargetMode="External"/><Relationship Id="rId104" Type="http://schemas.openxmlformats.org/officeDocument/2006/relationships/hyperlink" Target="mailto:cpiva@tmform.org" TargetMode="External"/><Relationship Id="rId125" Type="http://schemas.openxmlformats.org/officeDocument/2006/relationships/hyperlink" Target="mailto:cbachmann@tmforum.org" TargetMode="External"/><Relationship Id="rId146" Type="http://schemas.openxmlformats.org/officeDocument/2006/relationships/hyperlink" Target="mailto:rsendel@tmforum.org" TargetMode="External"/><Relationship Id="rId167" Type="http://schemas.openxmlformats.org/officeDocument/2006/relationships/hyperlink" Target="mailto:rsendel@tmforum.org" TargetMode="External"/><Relationship Id="rId188" Type="http://schemas.openxmlformats.org/officeDocument/2006/relationships/hyperlink" Target="mailto:rsendel@tmforum.org" TargetMode="External"/><Relationship Id="rId311" Type="http://schemas.openxmlformats.org/officeDocument/2006/relationships/hyperlink" Target="mailto:bgraham@tmforum.org" TargetMode="External"/><Relationship Id="rId71" Type="http://schemas.openxmlformats.org/officeDocument/2006/relationships/hyperlink" Target="mailto:cstock@tmforum.org" TargetMode="External"/><Relationship Id="rId92" Type="http://schemas.openxmlformats.org/officeDocument/2006/relationships/hyperlink" Target="mailto:cpiva@tmform.org" TargetMode="External"/><Relationship Id="rId213" Type="http://schemas.openxmlformats.org/officeDocument/2006/relationships/hyperlink" Target="mailto:cstock@tmforum.org" TargetMode="External"/><Relationship Id="rId234" Type="http://schemas.openxmlformats.org/officeDocument/2006/relationships/hyperlink" Target="mailto:cstock@tmforum.org" TargetMode="External"/><Relationship Id="rId2" Type="http://schemas.openxmlformats.org/officeDocument/2006/relationships/hyperlink" Target="mailto:rsendel@tmforum.org" TargetMode="External"/><Relationship Id="rId29" Type="http://schemas.openxmlformats.org/officeDocument/2006/relationships/hyperlink" Target="mailto:cpiva@tmform.org" TargetMode="External"/><Relationship Id="rId255" Type="http://schemas.openxmlformats.org/officeDocument/2006/relationships/hyperlink" Target="mailto:cstock@tmforum.org" TargetMode="External"/><Relationship Id="rId276" Type="http://schemas.openxmlformats.org/officeDocument/2006/relationships/hyperlink" Target="mailto:bgraham@tmforum.org" TargetMode="External"/><Relationship Id="rId297" Type="http://schemas.openxmlformats.org/officeDocument/2006/relationships/hyperlink" Target="mailto:bgraham@tmforum.org" TargetMode="External"/><Relationship Id="rId40" Type="http://schemas.openxmlformats.org/officeDocument/2006/relationships/hyperlink" Target="mailto:cbachmann@tmforum.org" TargetMode="External"/><Relationship Id="rId115" Type="http://schemas.openxmlformats.org/officeDocument/2006/relationships/hyperlink" Target="mailto:cbachmann@tmforum.org" TargetMode="External"/><Relationship Id="rId136" Type="http://schemas.openxmlformats.org/officeDocument/2006/relationships/hyperlink" Target="mailto:rsendel@tmforum.org" TargetMode="External"/><Relationship Id="rId157" Type="http://schemas.openxmlformats.org/officeDocument/2006/relationships/hyperlink" Target="mailto:rsendel@tmforum.org" TargetMode="External"/><Relationship Id="rId178" Type="http://schemas.openxmlformats.org/officeDocument/2006/relationships/hyperlink" Target="mailto:rsendel@tmforum.org" TargetMode="External"/><Relationship Id="rId301" Type="http://schemas.openxmlformats.org/officeDocument/2006/relationships/hyperlink" Target="mailto:bgraham@tmforum.org" TargetMode="External"/><Relationship Id="rId322" Type="http://schemas.openxmlformats.org/officeDocument/2006/relationships/drawing" Target="../drawings/drawing1.xml"/><Relationship Id="rId61" Type="http://schemas.openxmlformats.org/officeDocument/2006/relationships/hyperlink" Target="mailto:cstock@tmforum.org" TargetMode="External"/><Relationship Id="rId82" Type="http://schemas.openxmlformats.org/officeDocument/2006/relationships/hyperlink" Target="mailto:cstock@tmforum.org" TargetMode="External"/><Relationship Id="rId199" Type="http://schemas.openxmlformats.org/officeDocument/2006/relationships/hyperlink" Target="mailto:rsendel@tmforum.org" TargetMode="External"/><Relationship Id="rId203" Type="http://schemas.openxmlformats.org/officeDocument/2006/relationships/hyperlink" Target="mailto:cstock@tmforum.org" TargetMode="External"/></Relationships>
</file>

<file path=xl/worksheets/_rels/sheet2.xml.rels><?xml version="1.0" encoding="UTF-8" standalone="yes"?>
<Relationships xmlns="http://schemas.openxmlformats.org/package/2006/relationships"><Relationship Id="rId8" Type="http://schemas.openxmlformats.org/officeDocument/2006/relationships/hyperlink" Target="mailto:cbachmann@tmforum.org" TargetMode="External"/><Relationship Id="rId13" Type="http://schemas.openxmlformats.org/officeDocument/2006/relationships/hyperlink" Target="mailto:cpiva@tmforum.org" TargetMode="External"/><Relationship Id="rId3" Type="http://schemas.openxmlformats.org/officeDocument/2006/relationships/hyperlink" Target="mailto:rsendel@tmforum.org" TargetMode="External"/><Relationship Id="rId7" Type="http://schemas.openxmlformats.org/officeDocument/2006/relationships/hyperlink" Target="mailto:rsendel@tmforum.org" TargetMode="External"/><Relationship Id="rId12" Type="http://schemas.openxmlformats.org/officeDocument/2006/relationships/hyperlink" Target="mailto:cpiva@tmforum.org" TargetMode="External"/><Relationship Id="rId2" Type="http://schemas.openxmlformats.org/officeDocument/2006/relationships/hyperlink" Target="mailto:cstock@tmforum.org" TargetMode="External"/><Relationship Id="rId1" Type="http://schemas.openxmlformats.org/officeDocument/2006/relationships/hyperlink" Target="mailto:bgraham@tmforum.org" TargetMode="External"/><Relationship Id="rId6" Type="http://schemas.openxmlformats.org/officeDocument/2006/relationships/hyperlink" Target="mailto:bgraham@tmforum.org" TargetMode="External"/><Relationship Id="rId11" Type="http://schemas.openxmlformats.org/officeDocument/2006/relationships/hyperlink" Target="mailto:cpiva@tmforum.org" TargetMode="External"/><Relationship Id="rId5" Type="http://schemas.openxmlformats.org/officeDocument/2006/relationships/hyperlink" Target="mailto:rsendel@tmforum.org" TargetMode="External"/><Relationship Id="rId15" Type="http://schemas.openxmlformats.org/officeDocument/2006/relationships/hyperlink" Target="mailto:cstock@tmforum.org" TargetMode="External"/><Relationship Id="rId10" Type="http://schemas.openxmlformats.org/officeDocument/2006/relationships/hyperlink" Target="mailto:cstock@tmforum.org" TargetMode="External"/><Relationship Id="rId4" Type="http://schemas.openxmlformats.org/officeDocument/2006/relationships/hyperlink" Target="mailto:cstock@tmforum.org" TargetMode="External"/><Relationship Id="rId9" Type="http://schemas.openxmlformats.org/officeDocument/2006/relationships/hyperlink" Target="mailto:cstock@tmforum.org" TargetMode="External"/><Relationship Id="rId14" Type="http://schemas.openxmlformats.org/officeDocument/2006/relationships/hyperlink" Target="mailto:cpiva@tmforum.org" TargetMode="External"/></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E414"/>
  <sheetViews>
    <sheetView tabSelected="1" workbookViewId="0">
      <selection activeCell="F8" sqref="F8"/>
    </sheetView>
  </sheetViews>
  <sheetFormatPr defaultColWidth="8.85546875" defaultRowHeight="15" x14ac:dyDescent="0.25"/>
  <cols>
    <col min="1" max="1" width="13.140625" style="5" customWidth="1"/>
    <col min="2" max="2" width="23.28515625" style="5" customWidth="1"/>
    <col min="3" max="3" width="127" style="5" customWidth="1"/>
    <col min="4" max="4" width="29.42578125" style="41" customWidth="1"/>
    <col min="5" max="5" width="16" style="5" customWidth="1"/>
    <col min="6" max="16384" width="8.85546875" style="5"/>
  </cols>
  <sheetData>
    <row r="1" spans="2:4" x14ac:dyDescent="0.25">
      <c r="B1" s="23"/>
      <c r="C1" s="23"/>
    </row>
    <row r="2" spans="2:4" s="33" customFormat="1" ht="16.5" thickBot="1" x14ac:dyDescent="0.3">
      <c r="B2" s="31" t="s">
        <v>180</v>
      </c>
      <c r="C2" s="32" t="s">
        <v>144</v>
      </c>
      <c r="D2" s="42" t="s">
        <v>207</v>
      </c>
    </row>
    <row r="3" spans="2:4" ht="63" customHeight="1" thickBot="1" x14ac:dyDescent="0.3">
      <c r="B3" s="24" t="s">
        <v>9</v>
      </c>
      <c r="C3" s="19" t="s">
        <v>155</v>
      </c>
      <c r="D3" s="43" t="s">
        <v>109</v>
      </c>
    </row>
    <row r="4" spans="2:4" ht="61.5" customHeight="1" thickBot="1" x14ac:dyDescent="0.3">
      <c r="B4" s="25" t="s">
        <v>4</v>
      </c>
      <c r="C4" s="19" t="s">
        <v>145</v>
      </c>
      <c r="D4" s="43" t="s">
        <v>109</v>
      </c>
    </row>
    <row r="5" spans="2:4" ht="60" customHeight="1" thickBot="1" x14ac:dyDescent="0.3">
      <c r="B5" s="25" t="s">
        <v>12</v>
      </c>
      <c r="C5" s="19" t="s">
        <v>154</v>
      </c>
      <c r="D5" s="43" t="s">
        <v>109</v>
      </c>
    </row>
    <row r="6" spans="2:4" ht="60.75" thickBot="1" x14ac:dyDescent="0.3">
      <c r="B6" s="26" t="s">
        <v>146</v>
      </c>
      <c r="C6" s="20" t="s">
        <v>158</v>
      </c>
      <c r="D6" s="44" t="s">
        <v>208</v>
      </c>
    </row>
    <row r="7" spans="2:4" ht="60.75" thickBot="1" x14ac:dyDescent="0.3">
      <c r="B7" s="27" t="s">
        <v>116</v>
      </c>
      <c r="C7" s="20" t="s">
        <v>147</v>
      </c>
      <c r="D7" s="44" t="s">
        <v>209</v>
      </c>
    </row>
    <row r="8" spans="2:4" ht="81" customHeight="1" thickBot="1" x14ac:dyDescent="0.3">
      <c r="B8" s="27" t="s">
        <v>118</v>
      </c>
      <c r="C8" s="21" t="s">
        <v>148</v>
      </c>
      <c r="D8" s="44" t="s">
        <v>209</v>
      </c>
    </row>
    <row r="9" spans="2:4" ht="60.75" thickBot="1" x14ac:dyDescent="0.3">
      <c r="B9" s="27" t="s">
        <v>119</v>
      </c>
      <c r="C9" s="20" t="s">
        <v>149</v>
      </c>
      <c r="D9" s="44" t="s">
        <v>209</v>
      </c>
    </row>
    <row r="10" spans="2:4" ht="60.75" thickBot="1" x14ac:dyDescent="0.3">
      <c r="B10" s="27" t="s">
        <v>117</v>
      </c>
      <c r="C10" s="20" t="s">
        <v>150</v>
      </c>
      <c r="D10" s="44" t="s">
        <v>209</v>
      </c>
    </row>
    <row r="11" spans="2:4" ht="75.75" thickBot="1" x14ac:dyDescent="0.3">
      <c r="B11" s="28" t="s">
        <v>6</v>
      </c>
      <c r="C11" s="20" t="s">
        <v>182</v>
      </c>
      <c r="D11" s="44" t="s">
        <v>101</v>
      </c>
    </row>
    <row r="12" spans="2:4" ht="72" customHeight="1" thickBot="1" x14ac:dyDescent="0.3">
      <c r="B12" s="28" t="s">
        <v>151</v>
      </c>
      <c r="C12" s="20" t="s">
        <v>183</v>
      </c>
      <c r="D12" s="44" t="s">
        <v>101</v>
      </c>
    </row>
    <row r="13" spans="2:4" ht="73.5" customHeight="1" thickBot="1" x14ac:dyDescent="0.3">
      <c r="B13" s="28" t="s">
        <v>152</v>
      </c>
      <c r="C13" s="20" t="s">
        <v>184</v>
      </c>
      <c r="D13" s="44" t="s">
        <v>101</v>
      </c>
    </row>
    <row r="14" spans="2:4" ht="88.5" customHeight="1" thickBot="1" x14ac:dyDescent="0.3">
      <c r="B14" s="29" t="s">
        <v>181</v>
      </c>
      <c r="C14" s="20" t="s">
        <v>185</v>
      </c>
      <c r="D14" s="44" t="s">
        <v>101</v>
      </c>
    </row>
    <row r="15" spans="2:4" ht="75" customHeight="1" thickBot="1" x14ac:dyDescent="0.3">
      <c r="B15" s="28" t="s">
        <v>36</v>
      </c>
      <c r="C15" s="22" t="s">
        <v>186</v>
      </c>
      <c r="D15" s="44" t="s">
        <v>101</v>
      </c>
    </row>
    <row r="16" spans="2:4" ht="71.25" customHeight="1" thickBot="1" x14ac:dyDescent="0.3">
      <c r="B16" s="30" t="s">
        <v>153</v>
      </c>
      <c r="C16" s="20" t="s">
        <v>157</v>
      </c>
      <c r="D16" s="43" t="s">
        <v>100</v>
      </c>
    </row>
    <row r="17" spans="1:5" ht="69" customHeight="1" thickBot="1" x14ac:dyDescent="0.3">
      <c r="B17" s="30" t="s">
        <v>23</v>
      </c>
      <c r="C17" s="20" t="s">
        <v>156</v>
      </c>
      <c r="D17" s="43" t="s">
        <v>100</v>
      </c>
    </row>
    <row r="18" spans="1:5" x14ac:dyDescent="0.25">
      <c r="D18" s="45"/>
    </row>
    <row r="19" spans="1:5" ht="18.75" x14ac:dyDescent="0.3">
      <c r="A19" s="34" t="s">
        <v>98</v>
      </c>
      <c r="B19" s="34"/>
      <c r="C19" s="34"/>
      <c r="D19" s="34"/>
      <c r="E19" s="35"/>
    </row>
    <row r="20" spans="1:5" x14ac:dyDescent="0.25">
      <c r="A20" s="36" t="s">
        <v>115</v>
      </c>
      <c r="B20" s="37"/>
      <c r="C20" s="37"/>
      <c r="D20" s="37"/>
      <c r="E20" s="37"/>
    </row>
    <row r="21" spans="1:5" x14ac:dyDescent="0.25">
      <c r="A21" s="38" t="s">
        <v>99</v>
      </c>
      <c r="B21" s="37"/>
      <c r="C21" s="37"/>
      <c r="D21" s="37"/>
      <c r="E21" s="37"/>
    </row>
    <row r="22" spans="1:5" x14ac:dyDescent="0.25">
      <c r="A22" s="6" t="s">
        <v>1</v>
      </c>
      <c r="B22" s="6" t="s">
        <v>55</v>
      </c>
      <c r="C22" s="6" t="s">
        <v>2</v>
      </c>
      <c r="D22" s="46" t="s">
        <v>3</v>
      </c>
      <c r="E22" s="7" t="s">
        <v>114</v>
      </c>
    </row>
    <row r="23" spans="1:5" x14ac:dyDescent="0.25">
      <c r="A23" s="9" t="s">
        <v>0</v>
      </c>
      <c r="B23" s="10" t="s">
        <v>65</v>
      </c>
      <c r="C23" s="11" t="s">
        <v>66</v>
      </c>
      <c r="D23" s="47" t="s">
        <v>23</v>
      </c>
      <c r="E23" s="12" t="s">
        <v>100</v>
      </c>
    </row>
    <row r="24" spans="1:5" x14ac:dyDescent="0.25">
      <c r="A24" s="9" t="s">
        <v>0</v>
      </c>
      <c r="B24" s="10" t="s">
        <v>65</v>
      </c>
      <c r="C24" s="11" t="s">
        <v>66</v>
      </c>
      <c r="D24" s="47" t="s">
        <v>36</v>
      </c>
      <c r="E24" s="13" t="s">
        <v>101</v>
      </c>
    </row>
    <row r="25" spans="1:5" x14ac:dyDescent="0.25">
      <c r="A25" s="9" t="s">
        <v>0</v>
      </c>
      <c r="B25" s="10" t="s">
        <v>65</v>
      </c>
      <c r="C25" s="11" t="s">
        <v>66</v>
      </c>
      <c r="D25" s="47" t="s">
        <v>9</v>
      </c>
      <c r="E25" s="12" t="s">
        <v>109</v>
      </c>
    </row>
    <row r="26" spans="1:5" x14ac:dyDescent="0.25">
      <c r="A26" s="9" t="s">
        <v>0</v>
      </c>
      <c r="B26" s="10" t="s">
        <v>65</v>
      </c>
      <c r="C26" s="11" t="s">
        <v>66</v>
      </c>
      <c r="D26" s="48" t="s">
        <v>39</v>
      </c>
      <c r="E26" s="13" t="s">
        <v>101</v>
      </c>
    </row>
    <row r="27" spans="1:5" x14ac:dyDescent="0.25">
      <c r="A27" s="9" t="s">
        <v>0</v>
      </c>
      <c r="B27" s="10" t="s">
        <v>65</v>
      </c>
      <c r="C27" s="11" t="s">
        <v>66</v>
      </c>
      <c r="D27" s="47" t="s">
        <v>4</v>
      </c>
      <c r="E27" s="12" t="s">
        <v>109</v>
      </c>
    </row>
    <row r="28" spans="1:5" x14ac:dyDescent="0.25">
      <c r="A28" s="9" t="s">
        <v>0</v>
      </c>
      <c r="B28" s="10" t="s">
        <v>65</v>
      </c>
      <c r="C28" s="11" t="s">
        <v>66</v>
      </c>
      <c r="D28" s="47" t="s">
        <v>34</v>
      </c>
      <c r="E28" s="12" t="s">
        <v>100</v>
      </c>
    </row>
    <row r="29" spans="1:5" x14ac:dyDescent="0.25">
      <c r="A29" s="9" t="s">
        <v>0</v>
      </c>
      <c r="B29" s="10" t="s">
        <v>65</v>
      </c>
      <c r="C29" s="11" t="s">
        <v>66</v>
      </c>
      <c r="D29" s="47" t="s">
        <v>12</v>
      </c>
      <c r="E29" s="12" t="s">
        <v>109</v>
      </c>
    </row>
    <row r="30" spans="1:5" x14ac:dyDescent="0.25">
      <c r="A30" s="9" t="s">
        <v>0</v>
      </c>
      <c r="B30" s="10" t="s">
        <v>65</v>
      </c>
      <c r="C30" s="11" t="s">
        <v>66</v>
      </c>
      <c r="D30" s="47" t="s">
        <v>15</v>
      </c>
      <c r="E30" s="12" t="s">
        <v>102</v>
      </c>
    </row>
    <row r="31" spans="1:5" x14ac:dyDescent="0.25">
      <c r="A31" s="9" t="s">
        <v>0</v>
      </c>
      <c r="B31" s="10" t="s">
        <v>65</v>
      </c>
      <c r="C31" s="11" t="s">
        <v>66</v>
      </c>
      <c r="D31" s="48" t="s">
        <v>6</v>
      </c>
      <c r="E31" s="13" t="s">
        <v>101</v>
      </c>
    </row>
    <row r="32" spans="1:5" x14ac:dyDescent="0.25">
      <c r="A32" s="9" t="s">
        <v>0</v>
      </c>
      <c r="B32" s="10" t="s">
        <v>65</v>
      </c>
      <c r="C32" s="11" t="s">
        <v>66</v>
      </c>
      <c r="D32" s="48" t="s">
        <v>49</v>
      </c>
      <c r="E32" s="13" t="s">
        <v>101</v>
      </c>
    </row>
    <row r="33" spans="1:5" x14ac:dyDescent="0.25">
      <c r="A33" s="9" t="s">
        <v>0</v>
      </c>
      <c r="B33" s="10" t="s">
        <v>65</v>
      </c>
      <c r="C33" s="11" t="s">
        <v>66</v>
      </c>
      <c r="D33" s="47" t="s">
        <v>116</v>
      </c>
      <c r="E33" s="13" t="s">
        <v>103</v>
      </c>
    </row>
    <row r="34" spans="1:5" x14ac:dyDescent="0.25">
      <c r="A34" s="9" t="s">
        <v>0</v>
      </c>
      <c r="B34" s="10" t="s">
        <v>65</v>
      </c>
      <c r="C34" s="11" t="s">
        <v>66</v>
      </c>
      <c r="D34" s="47" t="s">
        <v>118</v>
      </c>
      <c r="E34" s="13" t="s">
        <v>103</v>
      </c>
    </row>
    <row r="35" spans="1:5" x14ac:dyDescent="0.25">
      <c r="A35" s="9" t="s">
        <v>0</v>
      </c>
      <c r="B35" s="10" t="s">
        <v>65</v>
      </c>
      <c r="C35" s="11" t="s">
        <v>66</v>
      </c>
      <c r="D35" s="47" t="s">
        <v>119</v>
      </c>
      <c r="E35" s="13" t="s">
        <v>103</v>
      </c>
    </row>
    <row r="36" spans="1:5" x14ac:dyDescent="0.25">
      <c r="A36" s="9" t="s">
        <v>0</v>
      </c>
      <c r="B36" s="10" t="s">
        <v>65</v>
      </c>
      <c r="C36" s="11" t="s">
        <v>66</v>
      </c>
      <c r="D36" s="48" t="s">
        <v>117</v>
      </c>
      <c r="E36" s="13" t="s">
        <v>103</v>
      </c>
    </row>
    <row r="37" spans="1:5" x14ac:dyDescent="0.25">
      <c r="A37" s="9" t="s">
        <v>0</v>
      </c>
      <c r="B37" s="10" t="s">
        <v>65</v>
      </c>
      <c r="C37" s="11" t="s">
        <v>66</v>
      </c>
      <c r="D37" s="48" t="s">
        <v>43</v>
      </c>
      <c r="E37" s="13" t="s">
        <v>101</v>
      </c>
    </row>
    <row r="38" spans="1:5" x14ac:dyDescent="0.25">
      <c r="A38" s="9" t="s">
        <v>0</v>
      </c>
      <c r="B38" s="10" t="s">
        <v>50</v>
      </c>
      <c r="C38" s="11" t="s">
        <v>67</v>
      </c>
      <c r="D38" s="47" t="s">
        <v>23</v>
      </c>
      <c r="E38" s="12" t="s">
        <v>100</v>
      </c>
    </row>
    <row r="39" spans="1:5" x14ac:dyDescent="0.25">
      <c r="A39" s="9" t="s">
        <v>0</v>
      </c>
      <c r="B39" s="10" t="s">
        <v>50</v>
      </c>
      <c r="C39" s="11" t="s">
        <v>67</v>
      </c>
      <c r="D39" s="47" t="s">
        <v>36</v>
      </c>
      <c r="E39" s="13" t="s">
        <v>101</v>
      </c>
    </row>
    <row r="40" spans="1:5" x14ac:dyDescent="0.25">
      <c r="A40" s="9" t="s">
        <v>0</v>
      </c>
      <c r="B40" s="10" t="s">
        <v>50</v>
      </c>
      <c r="C40" s="11" t="s">
        <v>67</v>
      </c>
      <c r="D40" s="47" t="s">
        <v>9</v>
      </c>
      <c r="E40" s="12" t="s">
        <v>109</v>
      </c>
    </row>
    <row r="41" spans="1:5" x14ac:dyDescent="0.25">
      <c r="A41" s="9" t="s">
        <v>0</v>
      </c>
      <c r="B41" s="14" t="s">
        <v>50</v>
      </c>
      <c r="C41" s="11" t="s">
        <v>67</v>
      </c>
      <c r="D41" s="48" t="s">
        <v>39</v>
      </c>
      <c r="E41" s="13" t="s">
        <v>101</v>
      </c>
    </row>
    <row r="42" spans="1:5" x14ac:dyDescent="0.25">
      <c r="A42" s="9" t="s">
        <v>0</v>
      </c>
      <c r="B42" s="10" t="s">
        <v>50</v>
      </c>
      <c r="C42" s="11" t="s">
        <v>67</v>
      </c>
      <c r="D42" s="47" t="s">
        <v>4</v>
      </c>
      <c r="E42" s="12" t="s">
        <v>109</v>
      </c>
    </row>
    <row r="43" spans="1:5" x14ac:dyDescent="0.25">
      <c r="A43" s="9" t="s">
        <v>0</v>
      </c>
      <c r="B43" s="10" t="s">
        <v>50</v>
      </c>
      <c r="C43" s="11" t="s">
        <v>67</v>
      </c>
      <c r="D43" s="47" t="s">
        <v>34</v>
      </c>
      <c r="E43" s="12" t="s">
        <v>100</v>
      </c>
    </row>
    <row r="44" spans="1:5" x14ac:dyDescent="0.25">
      <c r="A44" s="9" t="s">
        <v>0</v>
      </c>
      <c r="B44" s="10" t="s">
        <v>50</v>
      </c>
      <c r="C44" s="11" t="s">
        <v>67</v>
      </c>
      <c r="D44" s="47" t="s">
        <v>12</v>
      </c>
      <c r="E44" s="12" t="s">
        <v>109</v>
      </c>
    </row>
    <row r="45" spans="1:5" x14ac:dyDescent="0.25">
      <c r="A45" s="9" t="s">
        <v>0</v>
      </c>
      <c r="B45" s="10" t="s">
        <v>50</v>
      </c>
      <c r="C45" s="11" t="s">
        <v>67</v>
      </c>
      <c r="D45" s="47" t="s">
        <v>15</v>
      </c>
      <c r="E45" s="12" t="s">
        <v>102</v>
      </c>
    </row>
    <row r="46" spans="1:5" x14ac:dyDescent="0.25">
      <c r="A46" s="9" t="s">
        <v>0</v>
      </c>
      <c r="B46" s="14" t="s">
        <v>50</v>
      </c>
      <c r="C46" s="11" t="s">
        <v>67</v>
      </c>
      <c r="D46" s="48" t="s">
        <v>6</v>
      </c>
      <c r="E46" s="13" t="s">
        <v>101</v>
      </c>
    </row>
    <row r="47" spans="1:5" x14ac:dyDescent="0.25">
      <c r="A47" s="9" t="s">
        <v>0</v>
      </c>
      <c r="B47" s="14" t="s">
        <v>50</v>
      </c>
      <c r="C47" s="11" t="s">
        <v>67</v>
      </c>
      <c r="D47" s="48" t="s">
        <v>49</v>
      </c>
      <c r="E47" s="13" t="s">
        <v>101</v>
      </c>
    </row>
    <row r="48" spans="1:5" x14ac:dyDescent="0.25">
      <c r="A48" s="9" t="s">
        <v>0</v>
      </c>
      <c r="B48" s="10" t="s">
        <v>50</v>
      </c>
      <c r="C48" s="11" t="s">
        <v>67</v>
      </c>
      <c r="D48" s="47" t="s">
        <v>116</v>
      </c>
      <c r="E48" s="13" t="s">
        <v>103</v>
      </c>
    </row>
    <row r="49" spans="1:5" x14ac:dyDescent="0.25">
      <c r="A49" s="9" t="s">
        <v>0</v>
      </c>
      <c r="B49" s="10" t="s">
        <v>50</v>
      </c>
      <c r="C49" s="11" t="s">
        <v>67</v>
      </c>
      <c r="D49" s="47" t="s">
        <v>118</v>
      </c>
      <c r="E49" s="13" t="s">
        <v>103</v>
      </c>
    </row>
    <row r="50" spans="1:5" x14ac:dyDescent="0.25">
      <c r="A50" s="9" t="s">
        <v>0</v>
      </c>
      <c r="B50" s="10" t="s">
        <v>50</v>
      </c>
      <c r="C50" s="11" t="s">
        <v>67</v>
      </c>
      <c r="D50" s="47" t="s">
        <v>119</v>
      </c>
      <c r="E50" s="13" t="s">
        <v>103</v>
      </c>
    </row>
    <row r="51" spans="1:5" x14ac:dyDescent="0.25">
      <c r="A51" s="9" t="s">
        <v>0</v>
      </c>
      <c r="B51" s="14" t="s">
        <v>50</v>
      </c>
      <c r="C51" s="11" t="s">
        <v>67</v>
      </c>
      <c r="D51" s="48" t="s">
        <v>117</v>
      </c>
      <c r="E51" s="13" t="s">
        <v>103</v>
      </c>
    </row>
    <row r="52" spans="1:5" x14ac:dyDescent="0.25">
      <c r="A52" s="9" t="s">
        <v>0</v>
      </c>
      <c r="B52" s="14" t="s">
        <v>50</v>
      </c>
      <c r="C52" s="11" t="s">
        <v>67</v>
      </c>
      <c r="D52" s="48" t="s">
        <v>43</v>
      </c>
      <c r="E52" s="13" t="s">
        <v>101</v>
      </c>
    </row>
    <row r="53" spans="1:5" x14ac:dyDescent="0.25">
      <c r="A53" s="9" t="s">
        <v>0</v>
      </c>
      <c r="B53" s="14" t="s">
        <v>51</v>
      </c>
      <c r="C53" s="15" t="s">
        <v>70</v>
      </c>
      <c r="D53" s="47" t="s">
        <v>23</v>
      </c>
      <c r="E53" s="12" t="s">
        <v>100</v>
      </c>
    </row>
    <row r="54" spans="1:5" x14ac:dyDescent="0.25">
      <c r="A54" s="9" t="s">
        <v>0</v>
      </c>
      <c r="B54" s="14" t="s">
        <v>51</v>
      </c>
      <c r="C54" s="15" t="s">
        <v>70</v>
      </c>
      <c r="D54" s="47" t="s">
        <v>36</v>
      </c>
      <c r="E54" s="13" t="s">
        <v>101</v>
      </c>
    </row>
    <row r="55" spans="1:5" x14ac:dyDescent="0.25">
      <c r="A55" s="9" t="s">
        <v>0</v>
      </c>
      <c r="B55" s="14" t="s">
        <v>51</v>
      </c>
      <c r="C55" s="15" t="s">
        <v>70</v>
      </c>
      <c r="D55" s="47" t="s">
        <v>9</v>
      </c>
      <c r="E55" s="12" t="s">
        <v>109</v>
      </c>
    </row>
    <row r="56" spans="1:5" x14ac:dyDescent="0.25">
      <c r="A56" s="9" t="s">
        <v>0</v>
      </c>
      <c r="B56" s="14" t="s">
        <v>51</v>
      </c>
      <c r="C56" s="15" t="s">
        <v>70</v>
      </c>
      <c r="D56" s="48" t="s">
        <v>39</v>
      </c>
      <c r="E56" s="13" t="s">
        <v>101</v>
      </c>
    </row>
    <row r="57" spans="1:5" x14ac:dyDescent="0.25">
      <c r="A57" s="9" t="s">
        <v>0</v>
      </c>
      <c r="B57" s="14" t="s">
        <v>51</v>
      </c>
      <c r="C57" s="15" t="s">
        <v>70</v>
      </c>
      <c r="D57" s="47" t="s">
        <v>4</v>
      </c>
      <c r="E57" s="12" t="s">
        <v>109</v>
      </c>
    </row>
    <row r="58" spans="1:5" x14ac:dyDescent="0.25">
      <c r="A58" s="9" t="s">
        <v>0</v>
      </c>
      <c r="B58" s="14" t="s">
        <v>51</v>
      </c>
      <c r="C58" s="15" t="s">
        <v>70</v>
      </c>
      <c r="D58" s="47" t="s">
        <v>34</v>
      </c>
      <c r="E58" s="12" t="s">
        <v>100</v>
      </c>
    </row>
    <row r="59" spans="1:5" x14ac:dyDescent="0.25">
      <c r="A59" s="9" t="s">
        <v>0</v>
      </c>
      <c r="B59" s="14" t="s">
        <v>51</v>
      </c>
      <c r="C59" s="15" t="s">
        <v>70</v>
      </c>
      <c r="D59" s="47" t="s">
        <v>12</v>
      </c>
      <c r="E59" s="12" t="s">
        <v>109</v>
      </c>
    </row>
    <row r="60" spans="1:5" x14ac:dyDescent="0.25">
      <c r="A60" s="9" t="s">
        <v>0</v>
      </c>
      <c r="B60" s="14" t="s">
        <v>51</v>
      </c>
      <c r="C60" s="15" t="s">
        <v>70</v>
      </c>
      <c r="D60" s="47" t="s">
        <v>15</v>
      </c>
      <c r="E60" s="12" t="s">
        <v>102</v>
      </c>
    </row>
    <row r="61" spans="1:5" x14ac:dyDescent="0.25">
      <c r="A61" s="9" t="s">
        <v>0</v>
      </c>
      <c r="B61" s="14" t="s">
        <v>51</v>
      </c>
      <c r="C61" s="15" t="s">
        <v>70</v>
      </c>
      <c r="D61" s="48" t="s">
        <v>6</v>
      </c>
      <c r="E61" s="13" t="s">
        <v>101</v>
      </c>
    </row>
    <row r="62" spans="1:5" x14ac:dyDescent="0.25">
      <c r="A62" s="9" t="s">
        <v>0</v>
      </c>
      <c r="B62" s="14" t="s">
        <v>51</v>
      </c>
      <c r="C62" s="15" t="s">
        <v>70</v>
      </c>
      <c r="D62" s="48" t="s">
        <v>49</v>
      </c>
      <c r="E62" s="13" t="s">
        <v>101</v>
      </c>
    </row>
    <row r="63" spans="1:5" x14ac:dyDescent="0.25">
      <c r="A63" s="9" t="s">
        <v>0</v>
      </c>
      <c r="B63" s="14" t="s">
        <v>51</v>
      </c>
      <c r="C63" s="15" t="s">
        <v>70</v>
      </c>
      <c r="D63" s="47" t="s">
        <v>116</v>
      </c>
      <c r="E63" s="13" t="s">
        <v>103</v>
      </c>
    </row>
    <row r="64" spans="1:5" x14ac:dyDescent="0.25">
      <c r="A64" s="9" t="s">
        <v>0</v>
      </c>
      <c r="B64" s="14" t="s">
        <v>51</v>
      </c>
      <c r="C64" s="15" t="s">
        <v>70</v>
      </c>
      <c r="D64" s="47" t="s">
        <v>118</v>
      </c>
      <c r="E64" s="13" t="s">
        <v>103</v>
      </c>
    </row>
    <row r="65" spans="1:5" x14ac:dyDescent="0.25">
      <c r="A65" s="9" t="s">
        <v>0</v>
      </c>
      <c r="B65" s="14" t="s">
        <v>51</v>
      </c>
      <c r="C65" s="15" t="s">
        <v>70</v>
      </c>
      <c r="D65" s="47" t="s">
        <v>119</v>
      </c>
      <c r="E65" s="13" t="s">
        <v>103</v>
      </c>
    </row>
    <row r="66" spans="1:5" x14ac:dyDescent="0.25">
      <c r="A66" s="9" t="s">
        <v>0</v>
      </c>
      <c r="B66" s="14" t="s">
        <v>51</v>
      </c>
      <c r="C66" s="15" t="s">
        <v>70</v>
      </c>
      <c r="D66" s="48" t="s">
        <v>117</v>
      </c>
      <c r="E66" s="13" t="s">
        <v>103</v>
      </c>
    </row>
    <row r="67" spans="1:5" x14ac:dyDescent="0.25">
      <c r="A67" s="9" t="s">
        <v>0</v>
      </c>
      <c r="B67" s="14" t="s">
        <v>51</v>
      </c>
      <c r="C67" s="15" t="s">
        <v>70</v>
      </c>
      <c r="D67" s="48" t="s">
        <v>43</v>
      </c>
      <c r="E67" s="13" t="s">
        <v>101</v>
      </c>
    </row>
    <row r="68" spans="1:5" x14ac:dyDescent="0.25">
      <c r="A68" s="9" t="s">
        <v>0</v>
      </c>
      <c r="B68" s="14" t="s">
        <v>71</v>
      </c>
      <c r="C68" s="15" t="s">
        <v>120</v>
      </c>
      <c r="D68" s="48" t="s">
        <v>36</v>
      </c>
      <c r="E68" s="13" t="s">
        <v>101</v>
      </c>
    </row>
    <row r="69" spans="1:5" x14ac:dyDescent="0.25">
      <c r="A69" s="9" t="s">
        <v>0</v>
      </c>
      <c r="B69" s="14" t="s">
        <v>71</v>
      </c>
      <c r="C69" s="15" t="s">
        <v>120</v>
      </c>
      <c r="D69" s="47" t="s">
        <v>9</v>
      </c>
      <c r="E69" s="12" t="s">
        <v>109</v>
      </c>
    </row>
    <row r="70" spans="1:5" x14ac:dyDescent="0.25">
      <c r="A70" s="9" t="s">
        <v>0</v>
      </c>
      <c r="B70" s="14" t="s">
        <v>71</v>
      </c>
      <c r="C70" s="15" t="s">
        <v>120</v>
      </c>
      <c r="D70" s="48" t="s">
        <v>39</v>
      </c>
      <c r="E70" s="13" t="s">
        <v>101</v>
      </c>
    </row>
    <row r="71" spans="1:5" x14ac:dyDescent="0.25">
      <c r="A71" s="9" t="s">
        <v>0</v>
      </c>
      <c r="B71" s="14" t="s">
        <v>71</v>
      </c>
      <c r="C71" s="15" t="s">
        <v>120</v>
      </c>
      <c r="D71" s="48" t="s">
        <v>4</v>
      </c>
      <c r="E71" s="12" t="s">
        <v>109</v>
      </c>
    </row>
    <row r="72" spans="1:5" x14ac:dyDescent="0.25">
      <c r="A72" s="9" t="s">
        <v>0</v>
      </c>
      <c r="B72" s="14" t="s">
        <v>71</v>
      </c>
      <c r="C72" s="16" t="s">
        <v>33</v>
      </c>
      <c r="D72" s="48" t="s">
        <v>34</v>
      </c>
      <c r="E72" s="12" t="s">
        <v>100</v>
      </c>
    </row>
    <row r="73" spans="1:5" x14ac:dyDescent="0.25">
      <c r="A73" s="9" t="s">
        <v>0</v>
      </c>
      <c r="B73" s="14" t="s">
        <v>71</v>
      </c>
      <c r="C73" s="15" t="s">
        <v>120</v>
      </c>
      <c r="D73" s="47" t="s">
        <v>12</v>
      </c>
      <c r="E73" s="12" t="s">
        <v>109</v>
      </c>
    </row>
    <row r="74" spans="1:5" x14ac:dyDescent="0.25">
      <c r="A74" s="9" t="s">
        <v>0</v>
      </c>
      <c r="B74" s="14" t="s">
        <v>71</v>
      </c>
      <c r="C74" s="15" t="s">
        <v>120</v>
      </c>
      <c r="D74" s="48" t="s">
        <v>15</v>
      </c>
      <c r="E74" s="12" t="s">
        <v>102</v>
      </c>
    </row>
    <row r="75" spans="1:5" x14ac:dyDescent="0.25">
      <c r="A75" s="9" t="s">
        <v>0</v>
      </c>
      <c r="B75" s="14" t="s">
        <v>71</v>
      </c>
      <c r="C75" s="15" t="s">
        <v>120</v>
      </c>
      <c r="D75" s="48" t="s">
        <v>6</v>
      </c>
      <c r="E75" s="13" t="s">
        <v>101</v>
      </c>
    </row>
    <row r="76" spans="1:5" x14ac:dyDescent="0.25">
      <c r="A76" s="9" t="s">
        <v>0</v>
      </c>
      <c r="B76" s="14" t="s">
        <v>71</v>
      </c>
      <c r="C76" s="15" t="s">
        <v>120</v>
      </c>
      <c r="D76" s="48" t="s">
        <v>49</v>
      </c>
      <c r="E76" s="13" t="s">
        <v>101</v>
      </c>
    </row>
    <row r="77" spans="1:5" x14ac:dyDescent="0.25">
      <c r="A77" s="9" t="s">
        <v>0</v>
      </c>
      <c r="B77" s="14" t="s">
        <v>71</v>
      </c>
      <c r="C77" s="15" t="s">
        <v>135</v>
      </c>
      <c r="D77" s="48" t="s">
        <v>117</v>
      </c>
      <c r="E77" s="13" t="s">
        <v>103</v>
      </c>
    </row>
    <row r="78" spans="1:5" x14ac:dyDescent="0.25">
      <c r="A78" s="9" t="s">
        <v>0</v>
      </c>
      <c r="B78" s="14" t="s">
        <v>71</v>
      </c>
      <c r="C78" s="15" t="s">
        <v>120</v>
      </c>
      <c r="D78" s="48" t="s">
        <v>43</v>
      </c>
      <c r="E78" s="13" t="s">
        <v>101</v>
      </c>
    </row>
    <row r="79" spans="1:5" x14ac:dyDescent="0.25">
      <c r="A79" s="9" t="s">
        <v>0</v>
      </c>
      <c r="B79" s="14" t="s">
        <v>71</v>
      </c>
      <c r="C79" s="11" t="s">
        <v>127</v>
      </c>
      <c r="D79" s="47" t="s">
        <v>119</v>
      </c>
      <c r="E79" s="13" t="s">
        <v>103</v>
      </c>
    </row>
    <row r="80" spans="1:5" x14ac:dyDescent="0.25">
      <c r="A80" s="9" t="s">
        <v>0</v>
      </c>
      <c r="B80" s="14" t="s">
        <v>71</v>
      </c>
      <c r="C80" s="15" t="s">
        <v>120</v>
      </c>
      <c r="D80" s="47" t="s">
        <v>116</v>
      </c>
      <c r="E80" s="13" t="s">
        <v>103</v>
      </c>
    </row>
    <row r="81" spans="1:5" x14ac:dyDescent="0.25">
      <c r="A81" s="9" t="s">
        <v>0</v>
      </c>
      <c r="B81" s="14" t="s">
        <v>71</v>
      </c>
      <c r="C81" s="15" t="s">
        <v>120</v>
      </c>
      <c r="D81" s="47" t="s">
        <v>118</v>
      </c>
      <c r="E81" s="13" t="s">
        <v>103</v>
      </c>
    </row>
    <row r="82" spans="1:5" x14ac:dyDescent="0.25">
      <c r="A82" s="9" t="s">
        <v>0</v>
      </c>
      <c r="B82" s="14" t="s">
        <v>52</v>
      </c>
      <c r="C82" s="11" t="s">
        <v>37</v>
      </c>
      <c r="D82" s="48" t="s">
        <v>36</v>
      </c>
      <c r="E82" s="13" t="s">
        <v>101</v>
      </c>
    </row>
    <row r="83" spans="1:5" x14ac:dyDescent="0.25">
      <c r="A83" s="9" t="s">
        <v>0</v>
      </c>
      <c r="B83" s="14" t="s">
        <v>52</v>
      </c>
      <c r="C83" s="15" t="s">
        <v>45</v>
      </c>
      <c r="D83" s="47" t="s">
        <v>9</v>
      </c>
      <c r="E83" s="12" t="s">
        <v>109</v>
      </c>
    </row>
    <row r="84" spans="1:5" x14ac:dyDescent="0.25">
      <c r="A84" s="9" t="s">
        <v>0</v>
      </c>
      <c r="B84" s="14" t="s">
        <v>52</v>
      </c>
      <c r="C84" s="11" t="s">
        <v>38</v>
      </c>
      <c r="D84" s="48" t="s">
        <v>39</v>
      </c>
      <c r="E84" s="13" t="s">
        <v>101</v>
      </c>
    </row>
    <row r="85" spans="1:5" x14ac:dyDescent="0.25">
      <c r="A85" s="9" t="s">
        <v>0</v>
      </c>
      <c r="B85" s="14" t="s">
        <v>52</v>
      </c>
      <c r="C85" s="11" t="s">
        <v>45</v>
      </c>
      <c r="D85" s="48" t="s">
        <v>4</v>
      </c>
      <c r="E85" s="12" t="s">
        <v>109</v>
      </c>
    </row>
    <row r="86" spans="1:5" x14ac:dyDescent="0.25">
      <c r="A86" s="9" t="s">
        <v>0</v>
      </c>
      <c r="B86" s="14" t="s">
        <v>52</v>
      </c>
      <c r="C86" s="15" t="s">
        <v>138</v>
      </c>
      <c r="D86" s="48" t="s">
        <v>34</v>
      </c>
      <c r="E86" s="12" t="s">
        <v>100</v>
      </c>
    </row>
    <row r="87" spans="1:5" x14ac:dyDescent="0.25">
      <c r="A87" s="9" t="s">
        <v>0</v>
      </c>
      <c r="B87" s="14" t="s">
        <v>52</v>
      </c>
      <c r="C87" s="15" t="s">
        <v>45</v>
      </c>
      <c r="D87" s="47" t="s">
        <v>12</v>
      </c>
      <c r="E87" s="12" t="s">
        <v>109</v>
      </c>
    </row>
    <row r="88" spans="1:5" x14ac:dyDescent="0.25">
      <c r="A88" s="9" t="s">
        <v>0</v>
      </c>
      <c r="B88" s="14" t="s">
        <v>52</v>
      </c>
      <c r="C88" s="15" t="s">
        <v>96</v>
      </c>
      <c r="D88" s="48" t="s">
        <v>15</v>
      </c>
      <c r="E88" s="12" t="s">
        <v>102</v>
      </c>
    </row>
    <row r="89" spans="1:5" x14ac:dyDescent="0.25">
      <c r="A89" s="9" t="s">
        <v>0</v>
      </c>
      <c r="B89" s="14" t="s">
        <v>52</v>
      </c>
      <c r="C89" s="11" t="s">
        <v>174</v>
      </c>
      <c r="D89" s="48" t="s">
        <v>6</v>
      </c>
      <c r="E89" s="13" t="s">
        <v>101</v>
      </c>
    </row>
    <row r="90" spans="1:5" x14ac:dyDescent="0.25">
      <c r="A90" s="9" t="s">
        <v>0</v>
      </c>
      <c r="B90" s="14" t="s">
        <v>52</v>
      </c>
      <c r="C90" s="11" t="s">
        <v>97</v>
      </c>
      <c r="D90" s="48" t="s">
        <v>49</v>
      </c>
      <c r="E90" s="13" t="s">
        <v>101</v>
      </c>
    </row>
    <row r="91" spans="1:5" x14ac:dyDescent="0.25">
      <c r="A91" s="9" t="s">
        <v>0</v>
      </c>
      <c r="B91" s="14" t="s">
        <v>52</v>
      </c>
      <c r="C91" s="16" t="s">
        <v>188</v>
      </c>
      <c r="D91" s="47" t="s">
        <v>116</v>
      </c>
      <c r="E91" s="13" t="s">
        <v>103</v>
      </c>
    </row>
    <row r="92" spans="1:5" x14ac:dyDescent="0.25">
      <c r="A92" s="9" t="s">
        <v>0</v>
      </c>
      <c r="B92" s="14" t="s">
        <v>52</v>
      </c>
      <c r="C92" s="15" t="s">
        <v>191</v>
      </c>
      <c r="D92" s="48" t="s">
        <v>117</v>
      </c>
      <c r="E92" s="13" t="s">
        <v>103</v>
      </c>
    </row>
    <row r="93" spans="1:5" x14ac:dyDescent="0.25">
      <c r="A93" s="9" t="s">
        <v>0</v>
      </c>
      <c r="B93" s="14" t="s">
        <v>52</v>
      </c>
      <c r="C93" s="16" t="s">
        <v>189</v>
      </c>
      <c r="D93" s="47" t="s">
        <v>118</v>
      </c>
      <c r="E93" s="13" t="s">
        <v>103</v>
      </c>
    </row>
    <row r="94" spans="1:5" x14ac:dyDescent="0.25">
      <c r="A94" s="9" t="s">
        <v>0</v>
      </c>
      <c r="B94" s="14" t="s">
        <v>52</v>
      </c>
      <c r="C94" s="11" t="s">
        <v>139</v>
      </c>
      <c r="D94" s="48" t="s">
        <v>43</v>
      </c>
      <c r="E94" s="13" t="s">
        <v>101</v>
      </c>
    </row>
    <row r="95" spans="1:5" x14ac:dyDescent="0.25">
      <c r="A95" s="9" t="s">
        <v>0</v>
      </c>
      <c r="B95" s="14" t="s">
        <v>52</v>
      </c>
      <c r="C95" s="11" t="s">
        <v>210</v>
      </c>
      <c r="D95" s="48" t="s">
        <v>23</v>
      </c>
      <c r="E95" s="12" t="s">
        <v>100</v>
      </c>
    </row>
    <row r="96" spans="1:5" x14ac:dyDescent="0.25">
      <c r="A96" s="9" t="s">
        <v>0</v>
      </c>
      <c r="B96" s="14" t="s">
        <v>52</v>
      </c>
      <c r="C96" s="11" t="s">
        <v>128</v>
      </c>
      <c r="D96" s="47" t="s">
        <v>119</v>
      </c>
      <c r="E96" s="13" t="s">
        <v>103</v>
      </c>
    </row>
    <row r="97" spans="1:5" x14ac:dyDescent="0.25">
      <c r="A97" s="9" t="s">
        <v>0</v>
      </c>
      <c r="B97" s="10" t="s">
        <v>58</v>
      </c>
      <c r="C97" s="11" t="s">
        <v>187</v>
      </c>
      <c r="D97" s="47" t="s">
        <v>116</v>
      </c>
      <c r="E97" s="13" t="s">
        <v>103</v>
      </c>
    </row>
    <row r="98" spans="1:5" x14ac:dyDescent="0.25">
      <c r="A98" s="9" t="s">
        <v>0</v>
      </c>
      <c r="B98" s="10" t="s">
        <v>58</v>
      </c>
      <c r="C98" s="11" t="s">
        <v>56</v>
      </c>
      <c r="D98" s="47" t="s">
        <v>23</v>
      </c>
      <c r="E98" s="12" t="s">
        <v>100</v>
      </c>
    </row>
    <row r="99" spans="1:5" x14ac:dyDescent="0.25">
      <c r="A99" s="9" t="s">
        <v>0</v>
      </c>
      <c r="B99" s="10" t="s">
        <v>58</v>
      </c>
      <c r="C99" s="11" t="s">
        <v>56</v>
      </c>
      <c r="D99" s="47" t="s">
        <v>36</v>
      </c>
      <c r="E99" s="13" t="s">
        <v>101</v>
      </c>
    </row>
    <row r="100" spans="1:5" x14ac:dyDescent="0.25">
      <c r="A100" s="9" t="s">
        <v>0</v>
      </c>
      <c r="B100" s="10" t="s">
        <v>58</v>
      </c>
      <c r="C100" s="11" t="s">
        <v>56</v>
      </c>
      <c r="D100" s="47" t="s">
        <v>9</v>
      </c>
      <c r="E100" s="12" t="s">
        <v>109</v>
      </c>
    </row>
    <row r="101" spans="1:5" x14ac:dyDescent="0.25">
      <c r="A101" s="9" t="s">
        <v>0</v>
      </c>
      <c r="B101" s="10" t="s">
        <v>58</v>
      </c>
      <c r="C101" s="11" t="s">
        <v>56</v>
      </c>
      <c r="D101" s="48" t="s">
        <v>39</v>
      </c>
      <c r="E101" s="13" t="s">
        <v>101</v>
      </c>
    </row>
    <row r="102" spans="1:5" x14ac:dyDescent="0.25">
      <c r="A102" s="9" t="s">
        <v>0</v>
      </c>
      <c r="B102" s="10" t="s">
        <v>58</v>
      </c>
      <c r="C102" s="11" t="s">
        <v>56</v>
      </c>
      <c r="D102" s="47" t="s">
        <v>4</v>
      </c>
      <c r="E102" s="12" t="s">
        <v>109</v>
      </c>
    </row>
    <row r="103" spans="1:5" x14ac:dyDescent="0.25">
      <c r="A103" s="9" t="s">
        <v>0</v>
      </c>
      <c r="B103" s="10" t="s">
        <v>58</v>
      </c>
      <c r="C103" s="11" t="s">
        <v>56</v>
      </c>
      <c r="D103" s="47" t="s">
        <v>34</v>
      </c>
      <c r="E103" s="12" t="s">
        <v>100</v>
      </c>
    </row>
    <row r="104" spans="1:5" x14ac:dyDescent="0.25">
      <c r="A104" s="9" t="s">
        <v>0</v>
      </c>
      <c r="B104" s="10" t="s">
        <v>58</v>
      </c>
      <c r="C104" s="11" t="s">
        <v>56</v>
      </c>
      <c r="D104" s="47" t="s">
        <v>12</v>
      </c>
      <c r="E104" s="12" t="s">
        <v>109</v>
      </c>
    </row>
    <row r="105" spans="1:5" x14ac:dyDescent="0.25">
      <c r="A105" s="9" t="s">
        <v>0</v>
      </c>
      <c r="B105" s="10" t="s">
        <v>58</v>
      </c>
      <c r="C105" s="11" t="s">
        <v>56</v>
      </c>
      <c r="D105" s="47" t="s">
        <v>15</v>
      </c>
      <c r="E105" s="12" t="s">
        <v>102</v>
      </c>
    </row>
    <row r="106" spans="1:5" x14ac:dyDescent="0.25">
      <c r="A106" s="9" t="s">
        <v>0</v>
      </c>
      <c r="B106" s="10" t="s">
        <v>58</v>
      </c>
      <c r="C106" s="11" t="s">
        <v>56</v>
      </c>
      <c r="D106" s="48" t="s">
        <v>6</v>
      </c>
      <c r="E106" s="13" t="s">
        <v>101</v>
      </c>
    </row>
    <row r="107" spans="1:5" x14ac:dyDescent="0.25">
      <c r="A107" s="9" t="s">
        <v>0</v>
      </c>
      <c r="B107" s="10" t="s">
        <v>58</v>
      </c>
      <c r="C107" s="11" t="s">
        <v>56</v>
      </c>
      <c r="D107" s="48" t="s">
        <v>49</v>
      </c>
      <c r="E107" s="13" t="s">
        <v>101</v>
      </c>
    </row>
    <row r="108" spans="1:5" x14ac:dyDescent="0.25">
      <c r="A108" s="9" t="s">
        <v>0</v>
      </c>
      <c r="B108" s="10" t="s">
        <v>58</v>
      </c>
      <c r="C108" s="11" t="s">
        <v>56</v>
      </c>
      <c r="D108" s="47" t="s">
        <v>116</v>
      </c>
      <c r="E108" s="13" t="s">
        <v>103</v>
      </c>
    </row>
    <row r="109" spans="1:5" x14ac:dyDescent="0.25">
      <c r="A109" s="9" t="s">
        <v>0</v>
      </c>
      <c r="B109" s="10" t="s">
        <v>58</v>
      </c>
      <c r="C109" s="11" t="s">
        <v>56</v>
      </c>
      <c r="D109" s="47" t="s">
        <v>118</v>
      </c>
      <c r="E109" s="13" t="s">
        <v>103</v>
      </c>
    </row>
    <row r="110" spans="1:5" x14ac:dyDescent="0.25">
      <c r="A110" s="9" t="s">
        <v>0</v>
      </c>
      <c r="B110" s="10" t="s">
        <v>58</v>
      </c>
      <c r="C110" s="11" t="s">
        <v>56</v>
      </c>
      <c r="D110" s="47" t="s">
        <v>119</v>
      </c>
      <c r="E110" s="13" t="s">
        <v>103</v>
      </c>
    </row>
    <row r="111" spans="1:5" x14ac:dyDescent="0.25">
      <c r="A111" s="9" t="s">
        <v>0</v>
      </c>
      <c r="B111" s="10" t="s">
        <v>58</v>
      </c>
      <c r="C111" s="11" t="s">
        <v>56</v>
      </c>
      <c r="D111" s="48" t="s">
        <v>117</v>
      </c>
      <c r="E111" s="13" t="s">
        <v>103</v>
      </c>
    </row>
    <row r="112" spans="1:5" x14ac:dyDescent="0.25">
      <c r="A112" s="9" t="s">
        <v>0</v>
      </c>
      <c r="B112" s="10" t="s">
        <v>58</v>
      </c>
      <c r="C112" s="11" t="s">
        <v>56</v>
      </c>
      <c r="D112" s="48" t="s">
        <v>43</v>
      </c>
      <c r="E112" s="13" t="s">
        <v>101</v>
      </c>
    </row>
    <row r="113" spans="1:5" x14ac:dyDescent="0.25">
      <c r="A113" s="9" t="s">
        <v>0</v>
      </c>
      <c r="B113" s="10" t="s">
        <v>57</v>
      </c>
      <c r="C113" s="11" t="s">
        <v>64</v>
      </c>
      <c r="D113" s="47" t="s">
        <v>23</v>
      </c>
      <c r="E113" s="12" t="s">
        <v>100</v>
      </c>
    </row>
    <row r="114" spans="1:5" x14ac:dyDescent="0.25">
      <c r="A114" s="9" t="s">
        <v>0</v>
      </c>
      <c r="B114" s="10" t="s">
        <v>57</v>
      </c>
      <c r="C114" s="11" t="s">
        <v>64</v>
      </c>
      <c r="D114" s="47" t="s">
        <v>36</v>
      </c>
      <c r="E114" s="13" t="s">
        <v>101</v>
      </c>
    </row>
    <row r="115" spans="1:5" x14ac:dyDescent="0.25">
      <c r="A115" s="9" t="s">
        <v>0</v>
      </c>
      <c r="B115" s="10" t="s">
        <v>57</v>
      </c>
      <c r="C115" s="11" t="s">
        <v>64</v>
      </c>
      <c r="D115" s="47" t="s">
        <v>9</v>
      </c>
      <c r="E115" s="12" t="s">
        <v>109</v>
      </c>
    </row>
    <row r="116" spans="1:5" x14ac:dyDescent="0.25">
      <c r="A116" s="9" t="s">
        <v>0</v>
      </c>
      <c r="B116" s="10" t="s">
        <v>57</v>
      </c>
      <c r="C116" s="11" t="s">
        <v>64</v>
      </c>
      <c r="D116" s="48" t="s">
        <v>39</v>
      </c>
      <c r="E116" s="13" t="s">
        <v>101</v>
      </c>
    </row>
    <row r="117" spans="1:5" x14ac:dyDescent="0.25">
      <c r="A117" s="9" t="s">
        <v>0</v>
      </c>
      <c r="B117" s="10" t="s">
        <v>57</v>
      </c>
      <c r="C117" s="11" t="s">
        <v>64</v>
      </c>
      <c r="D117" s="47" t="s">
        <v>4</v>
      </c>
      <c r="E117" s="12" t="s">
        <v>109</v>
      </c>
    </row>
    <row r="118" spans="1:5" x14ac:dyDescent="0.25">
      <c r="A118" s="9" t="s">
        <v>0</v>
      </c>
      <c r="B118" s="10" t="s">
        <v>57</v>
      </c>
      <c r="C118" s="11" t="s">
        <v>64</v>
      </c>
      <c r="D118" s="47" t="s">
        <v>34</v>
      </c>
      <c r="E118" s="12" t="s">
        <v>100</v>
      </c>
    </row>
    <row r="119" spans="1:5" x14ac:dyDescent="0.25">
      <c r="A119" s="9" t="s">
        <v>0</v>
      </c>
      <c r="B119" s="10" t="s">
        <v>57</v>
      </c>
      <c r="C119" s="11" t="s">
        <v>64</v>
      </c>
      <c r="D119" s="47" t="s">
        <v>12</v>
      </c>
      <c r="E119" s="12" t="s">
        <v>109</v>
      </c>
    </row>
    <row r="120" spans="1:5" x14ac:dyDescent="0.25">
      <c r="A120" s="9" t="s">
        <v>0</v>
      </c>
      <c r="B120" s="10" t="s">
        <v>57</v>
      </c>
      <c r="C120" s="11" t="s">
        <v>64</v>
      </c>
      <c r="D120" s="47" t="s">
        <v>15</v>
      </c>
      <c r="E120" s="12" t="s">
        <v>102</v>
      </c>
    </row>
    <row r="121" spans="1:5" x14ac:dyDescent="0.25">
      <c r="A121" s="9" t="s">
        <v>0</v>
      </c>
      <c r="B121" s="10" t="s">
        <v>57</v>
      </c>
      <c r="C121" s="11" t="s">
        <v>64</v>
      </c>
      <c r="D121" s="48" t="s">
        <v>6</v>
      </c>
      <c r="E121" s="13" t="s">
        <v>101</v>
      </c>
    </row>
    <row r="122" spans="1:5" x14ac:dyDescent="0.25">
      <c r="A122" s="9" t="s">
        <v>0</v>
      </c>
      <c r="B122" s="10" t="s">
        <v>57</v>
      </c>
      <c r="C122" s="11" t="s">
        <v>64</v>
      </c>
      <c r="D122" s="48" t="s">
        <v>49</v>
      </c>
      <c r="E122" s="13" t="s">
        <v>101</v>
      </c>
    </row>
    <row r="123" spans="1:5" x14ac:dyDescent="0.25">
      <c r="A123" s="9" t="s">
        <v>0</v>
      </c>
      <c r="B123" s="10" t="s">
        <v>57</v>
      </c>
      <c r="C123" s="11" t="s">
        <v>64</v>
      </c>
      <c r="D123" s="47" t="s">
        <v>116</v>
      </c>
      <c r="E123" s="13" t="s">
        <v>103</v>
      </c>
    </row>
    <row r="124" spans="1:5" x14ac:dyDescent="0.25">
      <c r="A124" s="9" t="s">
        <v>0</v>
      </c>
      <c r="B124" s="10" t="s">
        <v>57</v>
      </c>
      <c r="C124" s="11" t="s">
        <v>64</v>
      </c>
      <c r="D124" s="47" t="s">
        <v>118</v>
      </c>
      <c r="E124" s="13" t="s">
        <v>103</v>
      </c>
    </row>
    <row r="125" spans="1:5" x14ac:dyDescent="0.25">
      <c r="A125" s="9" t="s">
        <v>0</v>
      </c>
      <c r="B125" s="10" t="s">
        <v>57</v>
      </c>
      <c r="C125" s="11" t="s">
        <v>64</v>
      </c>
      <c r="D125" s="47" t="s">
        <v>119</v>
      </c>
      <c r="E125" s="13" t="s">
        <v>103</v>
      </c>
    </row>
    <row r="126" spans="1:5" x14ac:dyDescent="0.25">
      <c r="A126" s="9" t="s">
        <v>0</v>
      </c>
      <c r="B126" s="10" t="s">
        <v>57</v>
      </c>
      <c r="C126" s="11" t="s">
        <v>64</v>
      </c>
      <c r="D126" s="48" t="s">
        <v>117</v>
      </c>
      <c r="E126" s="13" t="s">
        <v>103</v>
      </c>
    </row>
    <row r="127" spans="1:5" x14ac:dyDescent="0.25">
      <c r="A127" s="9" t="s">
        <v>0</v>
      </c>
      <c r="B127" s="10" t="s">
        <v>57</v>
      </c>
      <c r="C127" s="11" t="s">
        <v>64</v>
      </c>
      <c r="D127" s="48" t="s">
        <v>43</v>
      </c>
      <c r="E127" s="13" t="s">
        <v>101</v>
      </c>
    </row>
    <row r="128" spans="1:5" x14ac:dyDescent="0.25">
      <c r="A128" s="11" t="s">
        <v>5</v>
      </c>
      <c r="B128" s="14" t="s">
        <v>50</v>
      </c>
      <c r="C128" s="16" t="s">
        <v>48</v>
      </c>
      <c r="D128" s="48" t="s">
        <v>23</v>
      </c>
      <c r="E128" s="12" t="s">
        <v>100</v>
      </c>
    </row>
    <row r="129" spans="1:5" x14ac:dyDescent="0.25">
      <c r="A129" s="11" t="s">
        <v>5</v>
      </c>
      <c r="B129" s="14" t="s">
        <v>50</v>
      </c>
      <c r="C129" s="11" t="s">
        <v>140</v>
      </c>
      <c r="D129" s="48" t="s">
        <v>36</v>
      </c>
      <c r="E129" s="13" t="s">
        <v>101</v>
      </c>
    </row>
    <row r="130" spans="1:5" x14ac:dyDescent="0.25">
      <c r="A130" s="11" t="s">
        <v>5</v>
      </c>
      <c r="B130" s="14" t="s">
        <v>50</v>
      </c>
      <c r="C130" s="16" t="s">
        <v>200</v>
      </c>
      <c r="D130" s="47" t="s">
        <v>9</v>
      </c>
      <c r="E130" s="12" t="s">
        <v>109</v>
      </c>
    </row>
    <row r="131" spans="1:5" x14ac:dyDescent="0.25">
      <c r="A131" s="11" t="s">
        <v>5</v>
      </c>
      <c r="B131" s="14" t="s">
        <v>50</v>
      </c>
      <c r="C131" s="11" t="s">
        <v>40</v>
      </c>
      <c r="D131" s="48" t="s">
        <v>39</v>
      </c>
      <c r="E131" s="13" t="s">
        <v>101</v>
      </c>
    </row>
    <row r="132" spans="1:5" x14ac:dyDescent="0.25">
      <c r="A132" s="11" t="s">
        <v>5</v>
      </c>
      <c r="B132" s="14" t="s">
        <v>50</v>
      </c>
      <c r="C132" s="16" t="s">
        <v>199</v>
      </c>
      <c r="D132" s="48" t="s">
        <v>4</v>
      </c>
      <c r="E132" s="12" t="s">
        <v>109</v>
      </c>
    </row>
    <row r="133" spans="1:5" x14ac:dyDescent="0.25">
      <c r="A133" s="11" t="s">
        <v>5</v>
      </c>
      <c r="B133" s="14" t="s">
        <v>50</v>
      </c>
      <c r="C133" s="16" t="s">
        <v>35</v>
      </c>
      <c r="D133" s="48" t="s">
        <v>34</v>
      </c>
      <c r="E133" s="12" t="s">
        <v>100</v>
      </c>
    </row>
    <row r="134" spans="1:5" x14ac:dyDescent="0.25">
      <c r="A134" s="11" t="s">
        <v>5</v>
      </c>
      <c r="B134" s="14" t="s">
        <v>50</v>
      </c>
      <c r="C134" s="16" t="s">
        <v>202</v>
      </c>
      <c r="D134" s="47" t="s">
        <v>12</v>
      </c>
      <c r="E134" s="12" t="s">
        <v>109</v>
      </c>
    </row>
    <row r="135" spans="1:5" x14ac:dyDescent="0.25">
      <c r="A135" s="11" t="s">
        <v>5</v>
      </c>
      <c r="B135" s="14" t="s">
        <v>50</v>
      </c>
      <c r="C135" s="16" t="s">
        <v>201</v>
      </c>
      <c r="D135" s="48" t="s">
        <v>15</v>
      </c>
      <c r="E135" s="12" t="s">
        <v>102</v>
      </c>
    </row>
    <row r="136" spans="1:5" x14ac:dyDescent="0.25">
      <c r="A136" s="11" t="s">
        <v>5</v>
      </c>
      <c r="B136" s="14" t="s">
        <v>50</v>
      </c>
      <c r="C136" s="11" t="s">
        <v>44</v>
      </c>
      <c r="D136" s="48" t="s">
        <v>6</v>
      </c>
      <c r="E136" s="13" t="s">
        <v>101</v>
      </c>
    </row>
    <row r="137" spans="1:5" x14ac:dyDescent="0.25">
      <c r="A137" s="11" t="s">
        <v>5</v>
      </c>
      <c r="B137" s="14" t="s">
        <v>50</v>
      </c>
      <c r="C137" s="11" t="s">
        <v>72</v>
      </c>
      <c r="D137" s="48" t="s">
        <v>49</v>
      </c>
      <c r="E137" s="13" t="s">
        <v>101</v>
      </c>
    </row>
    <row r="138" spans="1:5" x14ac:dyDescent="0.25">
      <c r="A138" s="11" t="s">
        <v>5</v>
      </c>
      <c r="B138" s="14" t="s">
        <v>50</v>
      </c>
      <c r="C138" s="17" t="s">
        <v>193</v>
      </c>
      <c r="D138" s="47" t="s">
        <v>116</v>
      </c>
      <c r="E138" s="13" t="s">
        <v>103</v>
      </c>
    </row>
    <row r="139" spans="1:5" x14ac:dyDescent="0.25">
      <c r="A139" s="11" t="s">
        <v>5</v>
      </c>
      <c r="B139" s="14" t="s">
        <v>50</v>
      </c>
      <c r="C139" s="17" t="s">
        <v>193</v>
      </c>
      <c r="D139" s="47" t="s">
        <v>119</v>
      </c>
      <c r="E139" s="13" t="s">
        <v>103</v>
      </c>
    </row>
    <row r="140" spans="1:5" x14ac:dyDescent="0.25">
      <c r="A140" s="11" t="s">
        <v>5</v>
      </c>
      <c r="B140" s="14" t="s">
        <v>50</v>
      </c>
      <c r="C140" s="17" t="s">
        <v>192</v>
      </c>
      <c r="D140" s="48" t="s">
        <v>118</v>
      </c>
      <c r="E140" s="13" t="s">
        <v>103</v>
      </c>
    </row>
    <row r="141" spans="1:5" x14ac:dyDescent="0.25">
      <c r="A141" s="11" t="s">
        <v>5</v>
      </c>
      <c r="B141" s="14" t="s">
        <v>50</v>
      </c>
      <c r="C141" s="17" t="s">
        <v>193</v>
      </c>
      <c r="D141" s="48" t="s">
        <v>117</v>
      </c>
      <c r="E141" s="13" t="s">
        <v>103</v>
      </c>
    </row>
    <row r="142" spans="1:5" x14ac:dyDescent="0.25">
      <c r="A142" s="11" t="s">
        <v>5</v>
      </c>
      <c r="B142" s="14" t="s">
        <v>50</v>
      </c>
      <c r="C142" s="18" t="s">
        <v>132</v>
      </c>
      <c r="D142" s="48" t="s">
        <v>43</v>
      </c>
      <c r="E142" s="13" t="s">
        <v>101</v>
      </c>
    </row>
    <row r="143" spans="1:5" x14ac:dyDescent="0.25">
      <c r="A143" s="11" t="s">
        <v>5</v>
      </c>
      <c r="B143" s="14" t="s">
        <v>51</v>
      </c>
      <c r="C143" s="16" t="s">
        <v>48</v>
      </c>
      <c r="D143" s="48" t="s">
        <v>23</v>
      </c>
      <c r="E143" s="12" t="s">
        <v>100</v>
      </c>
    </row>
    <row r="144" spans="1:5" x14ac:dyDescent="0.25">
      <c r="A144" s="11" t="s">
        <v>5</v>
      </c>
      <c r="B144" s="14" t="s">
        <v>51</v>
      </c>
      <c r="C144" s="11" t="s">
        <v>38</v>
      </c>
      <c r="D144" s="48" t="s">
        <v>36</v>
      </c>
      <c r="E144" s="13" t="s">
        <v>101</v>
      </c>
    </row>
    <row r="145" spans="1:5" x14ac:dyDescent="0.25">
      <c r="A145" s="11" t="s">
        <v>5</v>
      </c>
      <c r="B145" s="14" t="s">
        <v>51</v>
      </c>
      <c r="C145" s="16" t="s">
        <v>203</v>
      </c>
      <c r="D145" s="47" t="s">
        <v>9</v>
      </c>
      <c r="E145" s="12" t="s">
        <v>109</v>
      </c>
    </row>
    <row r="146" spans="1:5" x14ac:dyDescent="0.25">
      <c r="A146" s="11" t="s">
        <v>5</v>
      </c>
      <c r="B146" s="14" t="s">
        <v>51</v>
      </c>
      <c r="C146" s="11" t="s">
        <v>73</v>
      </c>
      <c r="D146" s="48" t="s">
        <v>39</v>
      </c>
      <c r="E146" s="13" t="s">
        <v>101</v>
      </c>
    </row>
    <row r="147" spans="1:5" x14ac:dyDescent="0.25">
      <c r="A147" s="11" t="s">
        <v>5</v>
      </c>
      <c r="B147" s="14" t="s">
        <v>51</v>
      </c>
      <c r="C147" s="16" t="s">
        <v>204</v>
      </c>
      <c r="D147" s="48" t="s">
        <v>4</v>
      </c>
      <c r="E147" s="12" t="s">
        <v>109</v>
      </c>
    </row>
    <row r="148" spans="1:5" x14ac:dyDescent="0.25">
      <c r="A148" s="11" t="s">
        <v>5</v>
      </c>
      <c r="B148" s="14" t="s">
        <v>51</v>
      </c>
      <c r="C148" s="16" t="s">
        <v>74</v>
      </c>
      <c r="D148" s="48" t="s">
        <v>34</v>
      </c>
      <c r="E148" s="12" t="s">
        <v>100</v>
      </c>
    </row>
    <row r="149" spans="1:5" x14ac:dyDescent="0.25">
      <c r="A149" s="11" t="s">
        <v>5</v>
      </c>
      <c r="B149" s="14" t="s">
        <v>51</v>
      </c>
      <c r="C149" s="16" t="s">
        <v>205</v>
      </c>
      <c r="D149" s="48" t="s">
        <v>12</v>
      </c>
      <c r="E149" s="12" t="s">
        <v>109</v>
      </c>
    </row>
    <row r="150" spans="1:5" x14ac:dyDescent="0.25">
      <c r="A150" s="11" t="s">
        <v>5</v>
      </c>
      <c r="B150" s="14" t="s">
        <v>51</v>
      </c>
      <c r="C150" s="16" t="s">
        <v>46</v>
      </c>
      <c r="D150" s="48" t="s">
        <v>15</v>
      </c>
      <c r="E150" s="12" t="s">
        <v>102</v>
      </c>
    </row>
    <row r="151" spans="1:5" x14ac:dyDescent="0.25">
      <c r="A151" s="11" t="s">
        <v>5</v>
      </c>
      <c r="B151" s="14" t="s">
        <v>51</v>
      </c>
      <c r="C151" s="11" t="s">
        <v>44</v>
      </c>
      <c r="D151" s="48" t="s">
        <v>6</v>
      </c>
      <c r="E151" s="13" t="s">
        <v>101</v>
      </c>
    </row>
    <row r="152" spans="1:5" x14ac:dyDescent="0.25">
      <c r="A152" s="11" t="s">
        <v>5</v>
      </c>
      <c r="B152" s="14" t="s">
        <v>51</v>
      </c>
      <c r="C152" s="11" t="s">
        <v>75</v>
      </c>
      <c r="D152" s="48" t="s">
        <v>49</v>
      </c>
      <c r="E152" s="13" t="s">
        <v>101</v>
      </c>
    </row>
    <row r="153" spans="1:5" x14ac:dyDescent="0.25">
      <c r="A153" s="11" t="s">
        <v>5</v>
      </c>
      <c r="B153" s="14" t="s">
        <v>51</v>
      </c>
      <c r="C153" s="17" t="s">
        <v>193</v>
      </c>
      <c r="D153" s="47" t="s">
        <v>116</v>
      </c>
      <c r="E153" s="13" t="s">
        <v>103</v>
      </c>
    </row>
    <row r="154" spans="1:5" x14ac:dyDescent="0.25">
      <c r="A154" s="11" t="s">
        <v>5</v>
      </c>
      <c r="B154" s="14" t="s">
        <v>51</v>
      </c>
      <c r="C154" s="17" t="s">
        <v>193</v>
      </c>
      <c r="D154" s="47" t="s">
        <v>119</v>
      </c>
      <c r="E154" s="13" t="s">
        <v>103</v>
      </c>
    </row>
    <row r="155" spans="1:5" x14ac:dyDescent="0.25">
      <c r="A155" s="11" t="s">
        <v>5</v>
      </c>
      <c r="B155" s="14" t="s">
        <v>51</v>
      </c>
      <c r="C155" s="17" t="s">
        <v>192</v>
      </c>
      <c r="D155" s="48" t="s">
        <v>118</v>
      </c>
      <c r="E155" s="13" t="s">
        <v>103</v>
      </c>
    </row>
    <row r="156" spans="1:5" x14ac:dyDescent="0.25">
      <c r="A156" s="11" t="s">
        <v>5</v>
      </c>
      <c r="B156" s="14" t="s">
        <v>51</v>
      </c>
      <c r="C156" s="17" t="s">
        <v>193</v>
      </c>
      <c r="D156" s="48" t="s">
        <v>117</v>
      </c>
      <c r="E156" s="13" t="s">
        <v>103</v>
      </c>
    </row>
    <row r="157" spans="1:5" x14ac:dyDescent="0.25">
      <c r="A157" s="11" t="s">
        <v>5</v>
      </c>
      <c r="B157" s="14" t="s">
        <v>71</v>
      </c>
      <c r="C157" s="18" t="s">
        <v>211</v>
      </c>
      <c r="D157" s="48" t="s">
        <v>23</v>
      </c>
      <c r="E157" s="12" t="s">
        <v>100</v>
      </c>
    </row>
    <row r="158" spans="1:5" x14ac:dyDescent="0.25">
      <c r="A158" s="11" t="s">
        <v>5</v>
      </c>
      <c r="B158" s="14" t="s">
        <v>71</v>
      </c>
      <c r="C158" s="16" t="s">
        <v>10</v>
      </c>
      <c r="D158" s="47" t="s">
        <v>9</v>
      </c>
      <c r="E158" s="12" t="s">
        <v>109</v>
      </c>
    </row>
    <row r="159" spans="1:5" x14ac:dyDescent="0.25">
      <c r="A159" s="11" t="s">
        <v>5</v>
      </c>
      <c r="B159" s="14" t="s">
        <v>71</v>
      </c>
      <c r="C159" s="11" t="s">
        <v>76</v>
      </c>
      <c r="D159" s="48" t="s">
        <v>39</v>
      </c>
      <c r="E159" s="13" t="s">
        <v>101</v>
      </c>
    </row>
    <row r="160" spans="1:5" x14ac:dyDescent="0.25">
      <c r="A160" s="11" t="s">
        <v>5</v>
      </c>
      <c r="B160" s="14" t="s">
        <v>71</v>
      </c>
      <c r="C160" s="11" t="s">
        <v>161</v>
      </c>
      <c r="D160" s="48" t="s">
        <v>4</v>
      </c>
      <c r="E160" s="12" t="s">
        <v>109</v>
      </c>
    </row>
    <row r="161" spans="1:5" x14ac:dyDescent="0.25">
      <c r="A161" s="11" t="s">
        <v>5</v>
      </c>
      <c r="B161" s="14" t="s">
        <v>71</v>
      </c>
      <c r="C161" s="16" t="s">
        <v>74</v>
      </c>
      <c r="D161" s="48" t="s">
        <v>34</v>
      </c>
      <c r="E161" s="12" t="s">
        <v>100</v>
      </c>
    </row>
    <row r="162" spans="1:5" x14ac:dyDescent="0.25">
      <c r="A162" s="11" t="s">
        <v>5</v>
      </c>
      <c r="B162" s="14" t="s">
        <v>71</v>
      </c>
      <c r="C162" s="11" t="s">
        <v>171</v>
      </c>
      <c r="D162" s="48" t="s">
        <v>12</v>
      </c>
      <c r="E162" s="12" t="s">
        <v>109</v>
      </c>
    </row>
    <row r="163" spans="1:5" x14ac:dyDescent="0.25">
      <c r="A163" s="11" t="s">
        <v>5</v>
      </c>
      <c r="B163" s="14" t="s">
        <v>71</v>
      </c>
      <c r="C163" s="16" t="s">
        <v>47</v>
      </c>
      <c r="D163" s="48" t="s">
        <v>15</v>
      </c>
      <c r="E163" s="12" t="s">
        <v>102</v>
      </c>
    </row>
    <row r="164" spans="1:5" x14ac:dyDescent="0.25">
      <c r="A164" s="11" t="s">
        <v>5</v>
      </c>
      <c r="B164" s="14" t="s">
        <v>71</v>
      </c>
      <c r="C164" s="11" t="s">
        <v>44</v>
      </c>
      <c r="D164" s="48" t="s">
        <v>6</v>
      </c>
      <c r="E164" s="13" t="s">
        <v>101</v>
      </c>
    </row>
    <row r="165" spans="1:5" x14ac:dyDescent="0.25">
      <c r="A165" s="11" t="s">
        <v>5</v>
      </c>
      <c r="B165" s="14" t="s">
        <v>71</v>
      </c>
      <c r="C165" s="11" t="s">
        <v>77</v>
      </c>
      <c r="D165" s="48" t="s">
        <v>49</v>
      </c>
      <c r="E165" s="13" t="s">
        <v>101</v>
      </c>
    </row>
    <row r="166" spans="1:5" x14ac:dyDescent="0.25">
      <c r="A166" s="11" t="s">
        <v>5</v>
      </c>
      <c r="B166" s="14" t="s">
        <v>71</v>
      </c>
      <c r="C166" s="17" t="s">
        <v>194</v>
      </c>
      <c r="D166" s="47" t="s">
        <v>116</v>
      </c>
      <c r="E166" s="13" t="s">
        <v>103</v>
      </c>
    </row>
    <row r="167" spans="1:5" x14ac:dyDescent="0.25">
      <c r="A167" s="11" t="s">
        <v>5</v>
      </c>
      <c r="B167" s="14" t="s">
        <v>71</v>
      </c>
      <c r="C167" s="17" t="s">
        <v>194</v>
      </c>
      <c r="D167" s="47" t="s">
        <v>119</v>
      </c>
      <c r="E167" s="13" t="s">
        <v>103</v>
      </c>
    </row>
    <row r="168" spans="1:5" x14ac:dyDescent="0.25">
      <c r="A168" s="11" t="s">
        <v>5</v>
      </c>
      <c r="B168" s="14" t="s">
        <v>71</v>
      </c>
      <c r="C168" s="17" t="s">
        <v>133</v>
      </c>
      <c r="D168" s="48" t="s">
        <v>118</v>
      </c>
      <c r="E168" s="13" t="s">
        <v>103</v>
      </c>
    </row>
    <row r="169" spans="1:5" x14ac:dyDescent="0.25">
      <c r="A169" s="11" t="s">
        <v>5</v>
      </c>
      <c r="B169" s="14" t="s">
        <v>71</v>
      </c>
      <c r="C169" s="17" t="s">
        <v>194</v>
      </c>
      <c r="D169" s="48" t="s">
        <v>117</v>
      </c>
      <c r="E169" s="13" t="s">
        <v>103</v>
      </c>
    </row>
    <row r="170" spans="1:5" x14ac:dyDescent="0.25">
      <c r="A170" s="11" t="s">
        <v>5</v>
      </c>
      <c r="B170" s="14" t="s">
        <v>71</v>
      </c>
      <c r="C170" s="50" t="s">
        <v>214</v>
      </c>
      <c r="D170" s="48" t="s">
        <v>23</v>
      </c>
      <c r="E170" s="12" t="s">
        <v>100</v>
      </c>
    </row>
    <row r="171" spans="1:5" x14ac:dyDescent="0.25">
      <c r="A171" s="11" t="s">
        <v>5</v>
      </c>
      <c r="B171" s="14" t="s">
        <v>52</v>
      </c>
      <c r="C171" s="18" t="s">
        <v>24</v>
      </c>
      <c r="D171" s="48" t="s">
        <v>23</v>
      </c>
      <c r="E171" s="12" t="s">
        <v>100</v>
      </c>
    </row>
    <row r="172" spans="1:5" x14ac:dyDescent="0.25">
      <c r="A172" s="11" t="s">
        <v>5</v>
      </c>
      <c r="B172" s="14" t="s">
        <v>52</v>
      </c>
      <c r="C172" s="16" t="s">
        <v>10</v>
      </c>
      <c r="D172" s="47" t="s">
        <v>9</v>
      </c>
      <c r="E172" s="12" t="s">
        <v>109</v>
      </c>
    </row>
    <row r="173" spans="1:5" x14ac:dyDescent="0.25">
      <c r="A173" s="11" t="s">
        <v>5</v>
      </c>
      <c r="B173" s="14" t="s">
        <v>52</v>
      </c>
      <c r="C173" s="11" t="s">
        <v>41</v>
      </c>
      <c r="D173" s="48" t="s">
        <v>39</v>
      </c>
      <c r="E173" s="13" t="s">
        <v>101</v>
      </c>
    </row>
    <row r="174" spans="1:5" x14ac:dyDescent="0.25">
      <c r="A174" s="11" t="s">
        <v>5</v>
      </c>
      <c r="B174" s="14" t="s">
        <v>52</v>
      </c>
      <c r="C174" s="11" t="s">
        <v>161</v>
      </c>
      <c r="D174" s="48" t="s">
        <v>4</v>
      </c>
      <c r="E174" s="12" t="s">
        <v>109</v>
      </c>
    </row>
    <row r="175" spans="1:5" x14ac:dyDescent="0.25">
      <c r="A175" s="11" t="s">
        <v>5</v>
      </c>
      <c r="B175" s="14" t="s">
        <v>52</v>
      </c>
      <c r="C175" s="16" t="s">
        <v>159</v>
      </c>
      <c r="D175" s="48" t="s">
        <v>34</v>
      </c>
      <c r="E175" s="12" t="s">
        <v>100</v>
      </c>
    </row>
    <row r="176" spans="1:5" x14ac:dyDescent="0.25">
      <c r="A176" s="11" t="s">
        <v>5</v>
      </c>
      <c r="B176" s="14" t="s">
        <v>52</v>
      </c>
      <c r="C176" s="11" t="s">
        <v>171</v>
      </c>
      <c r="D176" s="48" t="s">
        <v>12</v>
      </c>
      <c r="E176" s="12" t="s">
        <v>109</v>
      </c>
    </row>
    <row r="177" spans="1:5" x14ac:dyDescent="0.25">
      <c r="A177" s="11" t="s">
        <v>5</v>
      </c>
      <c r="B177" s="14" t="s">
        <v>52</v>
      </c>
      <c r="C177" s="16" t="s">
        <v>78</v>
      </c>
      <c r="D177" s="48" t="s">
        <v>15</v>
      </c>
      <c r="E177" s="12" t="s">
        <v>102</v>
      </c>
    </row>
    <row r="178" spans="1:5" x14ac:dyDescent="0.25">
      <c r="A178" s="11" t="s">
        <v>5</v>
      </c>
      <c r="B178" s="14" t="s">
        <v>52</v>
      </c>
      <c r="C178" s="11" t="s">
        <v>44</v>
      </c>
      <c r="D178" s="48" t="s">
        <v>6</v>
      </c>
      <c r="E178" s="13" t="s">
        <v>101</v>
      </c>
    </row>
    <row r="179" spans="1:5" x14ac:dyDescent="0.25">
      <c r="A179" s="11" t="s">
        <v>5</v>
      </c>
      <c r="B179" s="14" t="s">
        <v>52</v>
      </c>
      <c r="C179" s="11" t="s">
        <v>79</v>
      </c>
      <c r="D179" s="48" t="s">
        <v>49</v>
      </c>
      <c r="E179" s="13" t="s">
        <v>101</v>
      </c>
    </row>
    <row r="180" spans="1:5" x14ac:dyDescent="0.25">
      <c r="A180" s="11" t="s">
        <v>5</v>
      </c>
      <c r="B180" s="14" t="s">
        <v>52</v>
      </c>
      <c r="C180" s="17" t="s">
        <v>194</v>
      </c>
      <c r="D180" s="47" t="s">
        <v>116</v>
      </c>
      <c r="E180" s="13" t="s">
        <v>103</v>
      </c>
    </row>
    <row r="181" spans="1:5" x14ac:dyDescent="0.25">
      <c r="A181" s="11" t="s">
        <v>5</v>
      </c>
      <c r="B181" s="14" t="s">
        <v>52</v>
      </c>
      <c r="C181" s="17" t="s">
        <v>194</v>
      </c>
      <c r="D181" s="47" t="s">
        <v>119</v>
      </c>
      <c r="E181" s="13" t="s">
        <v>103</v>
      </c>
    </row>
    <row r="182" spans="1:5" x14ac:dyDescent="0.25">
      <c r="A182" s="11" t="s">
        <v>5</v>
      </c>
      <c r="B182" s="14" t="s">
        <v>52</v>
      </c>
      <c r="C182" s="17" t="s">
        <v>134</v>
      </c>
      <c r="D182" s="48" t="s">
        <v>118</v>
      </c>
      <c r="E182" s="13" t="s">
        <v>103</v>
      </c>
    </row>
    <row r="183" spans="1:5" x14ac:dyDescent="0.25">
      <c r="A183" s="11" t="s">
        <v>5</v>
      </c>
      <c r="B183" s="14" t="s">
        <v>52</v>
      </c>
      <c r="C183" s="17" t="s">
        <v>194</v>
      </c>
      <c r="D183" s="48" t="s">
        <v>117</v>
      </c>
      <c r="E183" s="13" t="s">
        <v>103</v>
      </c>
    </row>
    <row r="184" spans="1:5" x14ac:dyDescent="0.25">
      <c r="A184" s="11" t="s">
        <v>5</v>
      </c>
      <c r="B184" s="14" t="s">
        <v>52</v>
      </c>
      <c r="C184" s="50" t="s">
        <v>215</v>
      </c>
      <c r="D184" s="48" t="s">
        <v>23</v>
      </c>
      <c r="E184" s="12" t="s">
        <v>100</v>
      </c>
    </row>
    <row r="185" spans="1:5" x14ac:dyDescent="0.25">
      <c r="A185" s="8" t="s">
        <v>5</v>
      </c>
      <c r="B185" s="10" t="s">
        <v>58</v>
      </c>
      <c r="C185" s="11" t="s">
        <v>216</v>
      </c>
      <c r="D185" s="47" t="s">
        <v>23</v>
      </c>
      <c r="E185" s="12" t="s">
        <v>100</v>
      </c>
    </row>
    <row r="186" spans="1:5" x14ac:dyDescent="0.25">
      <c r="A186" s="8" t="s">
        <v>5</v>
      </c>
      <c r="B186" s="10" t="s">
        <v>58</v>
      </c>
      <c r="C186" s="11" t="s">
        <v>56</v>
      </c>
      <c r="D186" s="47" t="s">
        <v>23</v>
      </c>
      <c r="E186" s="12" t="s">
        <v>100</v>
      </c>
    </row>
    <row r="187" spans="1:5" x14ac:dyDescent="0.25">
      <c r="A187" s="8" t="s">
        <v>5</v>
      </c>
      <c r="B187" s="10" t="s">
        <v>58</v>
      </c>
      <c r="C187" s="11" t="s">
        <v>56</v>
      </c>
      <c r="D187" s="47" t="s">
        <v>36</v>
      </c>
      <c r="E187" s="13" t="s">
        <v>101</v>
      </c>
    </row>
    <row r="188" spans="1:5" x14ac:dyDescent="0.25">
      <c r="A188" s="8" t="s">
        <v>5</v>
      </c>
      <c r="B188" s="10" t="s">
        <v>58</v>
      </c>
      <c r="C188" s="11" t="s">
        <v>56</v>
      </c>
      <c r="D188" s="47" t="s">
        <v>9</v>
      </c>
      <c r="E188" s="12" t="s">
        <v>109</v>
      </c>
    </row>
    <row r="189" spans="1:5" x14ac:dyDescent="0.25">
      <c r="A189" s="8" t="s">
        <v>5</v>
      </c>
      <c r="B189" s="10" t="s">
        <v>58</v>
      </c>
      <c r="C189" s="11" t="s">
        <v>56</v>
      </c>
      <c r="D189" s="48" t="s">
        <v>39</v>
      </c>
      <c r="E189" s="13" t="s">
        <v>101</v>
      </c>
    </row>
    <row r="190" spans="1:5" x14ac:dyDescent="0.25">
      <c r="A190" s="8" t="s">
        <v>5</v>
      </c>
      <c r="B190" s="10" t="s">
        <v>58</v>
      </c>
      <c r="C190" s="11" t="s">
        <v>56</v>
      </c>
      <c r="D190" s="47" t="s">
        <v>4</v>
      </c>
      <c r="E190" s="12" t="s">
        <v>109</v>
      </c>
    </row>
    <row r="191" spans="1:5" x14ac:dyDescent="0.25">
      <c r="A191" s="8" t="s">
        <v>5</v>
      </c>
      <c r="B191" s="10" t="s">
        <v>58</v>
      </c>
      <c r="C191" s="11" t="s">
        <v>56</v>
      </c>
      <c r="D191" s="47" t="s">
        <v>34</v>
      </c>
      <c r="E191" s="12" t="s">
        <v>100</v>
      </c>
    </row>
    <row r="192" spans="1:5" x14ac:dyDescent="0.25">
      <c r="A192" s="8" t="s">
        <v>5</v>
      </c>
      <c r="B192" s="10" t="s">
        <v>58</v>
      </c>
      <c r="C192" s="11" t="s">
        <v>56</v>
      </c>
      <c r="D192" s="47" t="s">
        <v>12</v>
      </c>
      <c r="E192" s="12" t="s">
        <v>109</v>
      </c>
    </row>
    <row r="193" spans="1:5" x14ac:dyDescent="0.25">
      <c r="A193" s="8" t="s">
        <v>5</v>
      </c>
      <c r="B193" s="10" t="s">
        <v>58</v>
      </c>
      <c r="C193" s="11" t="s">
        <v>56</v>
      </c>
      <c r="D193" s="47" t="s">
        <v>15</v>
      </c>
      <c r="E193" s="12" t="s">
        <v>102</v>
      </c>
    </row>
    <row r="194" spans="1:5" x14ac:dyDescent="0.25">
      <c r="A194" s="8" t="s">
        <v>5</v>
      </c>
      <c r="B194" s="10" t="s">
        <v>58</v>
      </c>
      <c r="C194" s="11" t="s">
        <v>56</v>
      </c>
      <c r="D194" s="48" t="s">
        <v>6</v>
      </c>
      <c r="E194" s="13" t="s">
        <v>101</v>
      </c>
    </row>
    <row r="195" spans="1:5" x14ac:dyDescent="0.25">
      <c r="A195" s="8" t="s">
        <v>5</v>
      </c>
      <c r="B195" s="10" t="s">
        <v>58</v>
      </c>
      <c r="C195" s="11" t="s">
        <v>56</v>
      </c>
      <c r="D195" s="48" t="s">
        <v>49</v>
      </c>
      <c r="E195" s="13" t="s">
        <v>101</v>
      </c>
    </row>
    <row r="196" spans="1:5" x14ac:dyDescent="0.25">
      <c r="A196" s="8" t="s">
        <v>5</v>
      </c>
      <c r="B196" s="10" t="s">
        <v>58</v>
      </c>
      <c r="C196" s="11" t="s">
        <v>56</v>
      </c>
      <c r="D196" s="47" t="s">
        <v>116</v>
      </c>
      <c r="E196" s="13" t="s">
        <v>103</v>
      </c>
    </row>
    <row r="197" spans="1:5" x14ac:dyDescent="0.25">
      <c r="A197" s="8" t="s">
        <v>5</v>
      </c>
      <c r="B197" s="10" t="s">
        <v>58</v>
      </c>
      <c r="C197" s="11" t="s">
        <v>56</v>
      </c>
      <c r="D197" s="47" t="s">
        <v>118</v>
      </c>
      <c r="E197" s="13" t="s">
        <v>103</v>
      </c>
    </row>
    <row r="198" spans="1:5" x14ac:dyDescent="0.25">
      <c r="A198" s="8" t="s">
        <v>5</v>
      </c>
      <c r="B198" s="10" t="s">
        <v>58</v>
      </c>
      <c r="C198" s="11" t="s">
        <v>56</v>
      </c>
      <c r="D198" s="47" t="s">
        <v>119</v>
      </c>
      <c r="E198" s="13" t="s">
        <v>103</v>
      </c>
    </row>
    <row r="199" spans="1:5" x14ac:dyDescent="0.25">
      <c r="A199" s="8" t="s">
        <v>5</v>
      </c>
      <c r="B199" s="10" t="s">
        <v>58</v>
      </c>
      <c r="C199" s="11" t="s">
        <v>56</v>
      </c>
      <c r="D199" s="48" t="s">
        <v>117</v>
      </c>
      <c r="E199" s="13" t="s">
        <v>103</v>
      </c>
    </row>
    <row r="200" spans="1:5" x14ac:dyDescent="0.25">
      <c r="A200" s="8" t="s">
        <v>5</v>
      </c>
      <c r="B200" s="10" t="s">
        <v>58</v>
      </c>
      <c r="C200" s="11" t="s">
        <v>56</v>
      </c>
      <c r="D200" s="48" t="s">
        <v>43</v>
      </c>
      <c r="E200" s="13" t="s">
        <v>101</v>
      </c>
    </row>
    <row r="201" spans="1:5" x14ac:dyDescent="0.25">
      <c r="A201" s="8" t="s">
        <v>5</v>
      </c>
      <c r="B201" s="10" t="s">
        <v>57</v>
      </c>
      <c r="C201" s="11" t="s">
        <v>59</v>
      </c>
      <c r="D201" s="47" t="s">
        <v>23</v>
      </c>
      <c r="E201" s="12" t="s">
        <v>100</v>
      </c>
    </row>
    <row r="202" spans="1:5" x14ac:dyDescent="0.25">
      <c r="A202" s="8" t="s">
        <v>5</v>
      </c>
      <c r="B202" s="10" t="s">
        <v>57</v>
      </c>
      <c r="C202" s="11" t="s">
        <v>59</v>
      </c>
      <c r="D202" s="47" t="s">
        <v>36</v>
      </c>
      <c r="E202" s="13" t="s">
        <v>101</v>
      </c>
    </row>
    <row r="203" spans="1:5" x14ac:dyDescent="0.25">
      <c r="A203" s="8" t="s">
        <v>5</v>
      </c>
      <c r="B203" s="10" t="s">
        <v>57</v>
      </c>
      <c r="C203" s="11" t="s">
        <v>59</v>
      </c>
      <c r="D203" s="47" t="s">
        <v>9</v>
      </c>
      <c r="E203" s="12" t="s">
        <v>109</v>
      </c>
    </row>
    <row r="204" spans="1:5" x14ac:dyDescent="0.25">
      <c r="A204" s="8" t="s">
        <v>5</v>
      </c>
      <c r="B204" s="10" t="s">
        <v>57</v>
      </c>
      <c r="C204" s="11" t="s">
        <v>59</v>
      </c>
      <c r="D204" s="48" t="s">
        <v>39</v>
      </c>
      <c r="E204" s="13" t="s">
        <v>101</v>
      </c>
    </row>
    <row r="205" spans="1:5" x14ac:dyDescent="0.25">
      <c r="A205" s="8" t="s">
        <v>5</v>
      </c>
      <c r="B205" s="10" t="s">
        <v>57</v>
      </c>
      <c r="C205" s="11" t="s">
        <v>59</v>
      </c>
      <c r="D205" s="47" t="s">
        <v>4</v>
      </c>
      <c r="E205" s="12" t="s">
        <v>109</v>
      </c>
    </row>
    <row r="206" spans="1:5" x14ac:dyDescent="0.25">
      <c r="A206" s="8" t="s">
        <v>5</v>
      </c>
      <c r="B206" s="10" t="s">
        <v>57</v>
      </c>
      <c r="C206" s="11" t="s">
        <v>59</v>
      </c>
      <c r="D206" s="47" t="s">
        <v>34</v>
      </c>
      <c r="E206" s="12" t="s">
        <v>100</v>
      </c>
    </row>
    <row r="207" spans="1:5" x14ac:dyDescent="0.25">
      <c r="A207" s="8" t="s">
        <v>5</v>
      </c>
      <c r="B207" s="10" t="s">
        <v>57</v>
      </c>
      <c r="C207" s="11" t="s">
        <v>59</v>
      </c>
      <c r="D207" s="47" t="s">
        <v>12</v>
      </c>
      <c r="E207" s="12" t="s">
        <v>109</v>
      </c>
    </row>
    <row r="208" spans="1:5" x14ac:dyDescent="0.25">
      <c r="A208" s="8" t="s">
        <v>5</v>
      </c>
      <c r="B208" s="10" t="s">
        <v>57</v>
      </c>
      <c r="C208" s="11" t="s">
        <v>59</v>
      </c>
      <c r="D208" s="47" t="s">
        <v>15</v>
      </c>
      <c r="E208" s="12" t="s">
        <v>102</v>
      </c>
    </row>
    <row r="209" spans="1:5" x14ac:dyDescent="0.25">
      <c r="A209" s="8" t="s">
        <v>5</v>
      </c>
      <c r="B209" s="10" t="s">
        <v>57</v>
      </c>
      <c r="C209" s="11" t="s">
        <v>59</v>
      </c>
      <c r="D209" s="48" t="s">
        <v>6</v>
      </c>
      <c r="E209" s="13" t="s">
        <v>101</v>
      </c>
    </row>
    <row r="210" spans="1:5" x14ac:dyDescent="0.25">
      <c r="A210" s="8" t="s">
        <v>5</v>
      </c>
      <c r="B210" s="10" t="s">
        <v>57</v>
      </c>
      <c r="C210" s="11" t="s">
        <v>59</v>
      </c>
      <c r="D210" s="48" t="s">
        <v>49</v>
      </c>
      <c r="E210" s="13" t="s">
        <v>101</v>
      </c>
    </row>
    <row r="211" spans="1:5" x14ac:dyDescent="0.25">
      <c r="A211" s="8" t="s">
        <v>5</v>
      </c>
      <c r="B211" s="10" t="s">
        <v>57</v>
      </c>
      <c r="C211" s="11" t="s">
        <v>59</v>
      </c>
      <c r="D211" s="47" t="s">
        <v>116</v>
      </c>
      <c r="E211" s="13" t="s">
        <v>103</v>
      </c>
    </row>
    <row r="212" spans="1:5" x14ac:dyDescent="0.25">
      <c r="A212" s="8" t="s">
        <v>5</v>
      </c>
      <c r="B212" s="10" t="s">
        <v>57</v>
      </c>
      <c r="C212" s="11" t="s">
        <v>59</v>
      </c>
      <c r="D212" s="47" t="s">
        <v>118</v>
      </c>
      <c r="E212" s="13" t="s">
        <v>103</v>
      </c>
    </row>
    <row r="213" spans="1:5" x14ac:dyDescent="0.25">
      <c r="A213" s="8" t="s">
        <v>5</v>
      </c>
      <c r="B213" s="10" t="s">
        <v>57</v>
      </c>
      <c r="C213" s="11" t="s">
        <v>59</v>
      </c>
      <c r="D213" s="47" t="s">
        <v>119</v>
      </c>
      <c r="E213" s="13" t="s">
        <v>103</v>
      </c>
    </row>
    <row r="214" spans="1:5" x14ac:dyDescent="0.25">
      <c r="A214" s="8" t="s">
        <v>5</v>
      </c>
      <c r="B214" s="10" t="s">
        <v>57</v>
      </c>
      <c r="C214" s="11" t="s">
        <v>59</v>
      </c>
      <c r="D214" s="48" t="s">
        <v>117</v>
      </c>
      <c r="E214" s="13" t="s">
        <v>103</v>
      </c>
    </row>
    <row r="215" spans="1:5" x14ac:dyDescent="0.25">
      <c r="A215" s="8" t="s">
        <v>5</v>
      </c>
      <c r="B215" s="10" t="s">
        <v>57</v>
      </c>
      <c r="C215" s="11" t="s">
        <v>59</v>
      </c>
      <c r="D215" s="48" t="s">
        <v>43</v>
      </c>
      <c r="E215" s="13" t="s">
        <v>101</v>
      </c>
    </row>
    <row r="216" spans="1:5" x14ac:dyDescent="0.25">
      <c r="A216" s="11" t="s">
        <v>7</v>
      </c>
      <c r="B216" s="14" t="s">
        <v>50</v>
      </c>
      <c r="C216" s="16" t="s">
        <v>24</v>
      </c>
      <c r="D216" s="48" t="s">
        <v>23</v>
      </c>
      <c r="E216" s="12" t="s">
        <v>100</v>
      </c>
    </row>
    <row r="217" spans="1:5" x14ac:dyDescent="0.25">
      <c r="A217" s="11" t="s">
        <v>7</v>
      </c>
      <c r="B217" s="14" t="s">
        <v>50</v>
      </c>
      <c r="C217" s="16" t="s">
        <v>166</v>
      </c>
      <c r="D217" s="47" t="s">
        <v>9</v>
      </c>
      <c r="E217" s="12" t="s">
        <v>109</v>
      </c>
    </row>
    <row r="218" spans="1:5" x14ac:dyDescent="0.25">
      <c r="A218" s="11" t="s">
        <v>7</v>
      </c>
      <c r="B218" s="14" t="s">
        <v>50</v>
      </c>
      <c r="C218" s="11" t="s">
        <v>141</v>
      </c>
      <c r="D218" s="48" t="s">
        <v>39</v>
      </c>
      <c r="E218" s="13" t="s">
        <v>101</v>
      </c>
    </row>
    <row r="219" spans="1:5" x14ac:dyDescent="0.25">
      <c r="A219" s="11" t="s">
        <v>7</v>
      </c>
      <c r="B219" s="14" t="s">
        <v>50</v>
      </c>
      <c r="C219" s="16" t="s">
        <v>162</v>
      </c>
      <c r="D219" s="48" t="s">
        <v>4</v>
      </c>
      <c r="E219" s="12" t="s">
        <v>109</v>
      </c>
    </row>
    <row r="220" spans="1:5" x14ac:dyDescent="0.25">
      <c r="A220" s="11" t="s">
        <v>7</v>
      </c>
      <c r="B220" s="14" t="s">
        <v>50</v>
      </c>
      <c r="C220" s="16" t="s">
        <v>80</v>
      </c>
      <c r="D220" s="48" t="s">
        <v>34</v>
      </c>
      <c r="E220" s="12" t="s">
        <v>100</v>
      </c>
    </row>
    <row r="221" spans="1:5" x14ac:dyDescent="0.25">
      <c r="A221" s="11" t="s">
        <v>7</v>
      </c>
      <c r="B221" s="14" t="s">
        <v>50</v>
      </c>
      <c r="C221" s="16" t="s">
        <v>172</v>
      </c>
      <c r="D221" s="48" t="s">
        <v>12</v>
      </c>
      <c r="E221" s="12" t="s">
        <v>109</v>
      </c>
    </row>
    <row r="222" spans="1:5" x14ac:dyDescent="0.25">
      <c r="A222" s="11" t="s">
        <v>7</v>
      </c>
      <c r="B222" s="14" t="s">
        <v>50</v>
      </c>
      <c r="C222" s="16" t="s">
        <v>16</v>
      </c>
      <c r="D222" s="48" t="s">
        <v>15</v>
      </c>
      <c r="E222" s="12" t="s">
        <v>102</v>
      </c>
    </row>
    <row r="223" spans="1:5" x14ac:dyDescent="0.25">
      <c r="A223" s="11" t="s">
        <v>7</v>
      </c>
      <c r="B223" s="14" t="s">
        <v>50</v>
      </c>
      <c r="C223" s="11" t="s">
        <v>44</v>
      </c>
      <c r="D223" s="48" t="s">
        <v>6</v>
      </c>
      <c r="E223" s="13" t="s">
        <v>101</v>
      </c>
    </row>
    <row r="224" spans="1:5" x14ac:dyDescent="0.25">
      <c r="A224" s="11" t="s">
        <v>7</v>
      </c>
      <c r="B224" s="14" t="s">
        <v>50</v>
      </c>
      <c r="C224" s="11" t="s">
        <v>81</v>
      </c>
      <c r="D224" s="48" t="s">
        <v>49</v>
      </c>
      <c r="E224" s="13" t="s">
        <v>101</v>
      </c>
    </row>
    <row r="225" spans="1:5" x14ac:dyDescent="0.25">
      <c r="A225" s="11" t="s">
        <v>7</v>
      </c>
      <c r="B225" s="14" t="s">
        <v>50</v>
      </c>
      <c r="C225" s="16" t="s">
        <v>32</v>
      </c>
      <c r="D225" s="47" t="s">
        <v>116</v>
      </c>
      <c r="E225" s="13" t="s">
        <v>103</v>
      </c>
    </row>
    <row r="226" spans="1:5" x14ac:dyDescent="0.25">
      <c r="A226" s="11" t="s">
        <v>7</v>
      </c>
      <c r="B226" s="14" t="s">
        <v>50</v>
      </c>
      <c r="C226" s="16" t="s">
        <v>129</v>
      </c>
      <c r="D226" s="47" t="s">
        <v>119</v>
      </c>
      <c r="E226" s="13" t="s">
        <v>103</v>
      </c>
    </row>
    <row r="227" spans="1:5" x14ac:dyDescent="0.25">
      <c r="A227" s="11" t="s">
        <v>7</v>
      </c>
      <c r="B227" s="14" t="s">
        <v>50</v>
      </c>
      <c r="C227" s="16" t="s">
        <v>160</v>
      </c>
      <c r="D227" s="48" t="s">
        <v>118</v>
      </c>
      <c r="E227" s="13" t="s">
        <v>103</v>
      </c>
    </row>
    <row r="228" spans="1:5" x14ac:dyDescent="0.25">
      <c r="A228" s="11" t="s">
        <v>7</v>
      </c>
      <c r="B228" s="14" t="s">
        <v>50</v>
      </c>
      <c r="C228" s="16" t="s">
        <v>197</v>
      </c>
      <c r="D228" s="48" t="s">
        <v>117</v>
      </c>
      <c r="E228" s="13" t="s">
        <v>103</v>
      </c>
    </row>
    <row r="229" spans="1:5" x14ac:dyDescent="0.25">
      <c r="A229" s="11" t="s">
        <v>7</v>
      </c>
      <c r="B229" s="14" t="s">
        <v>51</v>
      </c>
      <c r="C229" s="16" t="s">
        <v>212</v>
      </c>
      <c r="D229" s="48" t="s">
        <v>23</v>
      </c>
      <c r="E229" s="12" t="s">
        <v>100</v>
      </c>
    </row>
    <row r="230" spans="1:5" x14ac:dyDescent="0.25">
      <c r="A230" s="11" t="s">
        <v>7</v>
      </c>
      <c r="B230" s="14" t="s">
        <v>51</v>
      </c>
      <c r="C230" s="16" t="s">
        <v>166</v>
      </c>
      <c r="D230" s="47" t="s">
        <v>9</v>
      </c>
      <c r="E230" s="12" t="s">
        <v>109</v>
      </c>
    </row>
    <row r="231" spans="1:5" x14ac:dyDescent="0.25">
      <c r="A231" s="11" t="s">
        <v>7</v>
      </c>
      <c r="B231" s="14" t="s">
        <v>51</v>
      </c>
      <c r="C231" s="11" t="s">
        <v>82</v>
      </c>
      <c r="D231" s="48" t="s">
        <v>39</v>
      </c>
      <c r="E231" s="13" t="s">
        <v>101</v>
      </c>
    </row>
    <row r="232" spans="1:5" x14ac:dyDescent="0.25">
      <c r="A232" s="11" t="s">
        <v>7</v>
      </c>
      <c r="B232" s="14" t="s">
        <v>51</v>
      </c>
      <c r="C232" s="16" t="s">
        <v>162</v>
      </c>
      <c r="D232" s="48" t="s">
        <v>4</v>
      </c>
      <c r="E232" s="12" t="s">
        <v>109</v>
      </c>
    </row>
    <row r="233" spans="1:5" x14ac:dyDescent="0.25">
      <c r="A233" s="11" t="s">
        <v>7</v>
      </c>
      <c r="B233" s="14" t="s">
        <v>51</v>
      </c>
      <c r="C233" s="16" t="s">
        <v>80</v>
      </c>
      <c r="D233" s="48" t="s">
        <v>34</v>
      </c>
      <c r="E233" s="12" t="s">
        <v>100</v>
      </c>
    </row>
    <row r="234" spans="1:5" x14ac:dyDescent="0.25">
      <c r="A234" s="11" t="s">
        <v>7</v>
      </c>
      <c r="B234" s="14" t="s">
        <v>51</v>
      </c>
      <c r="C234" s="16" t="s">
        <v>172</v>
      </c>
      <c r="D234" s="48" t="s">
        <v>12</v>
      </c>
      <c r="E234" s="12" t="s">
        <v>109</v>
      </c>
    </row>
    <row r="235" spans="1:5" x14ac:dyDescent="0.25">
      <c r="A235" s="11" t="s">
        <v>7</v>
      </c>
      <c r="B235" s="14" t="s">
        <v>51</v>
      </c>
      <c r="C235" s="16" t="s">
        <v>83</v>
      </c>
      <c r="D235" s="48" t="s">
        <v>15</v>
      </c>
      <c r="E235" s="12" t="s">
        <v>102</v>
      </c>
    </row>
    <row r="236" spans="1:5" x14ac:dyDescent="0.25">
      <c r="A236" s="11" t="s">
        <v>7</v>
      </c>
      <c r="B236" s="14" t="s">
        <v>51</v>
      </c>
      <c r="C236" s="11" t="s">
        <v>44</v>
      </c>
      <c r="D236" s="48" t="s">
        <v>6</v>
      </c>
      <c r="E236" s="13" t="s">
        <v>101</v>
      </c>
    </row>
    <row r="237" spans="1:5" x14ac:dyDescent="0.25">
      <c r="A237" s="11" t="s">
        <v>7</v>
      </c>
      <c r="B237" s="14" t="s">
        <v>51</v>
      </c>
      <c r="C237" s="11" t="s">
        <v>77</v>
      </c>
      <c r="D237" s="48" t="s">
        <v>49</v>
      </c>
      <c r="E237" s="13" t="s">
        <v>101</v>
      </c>
    </row>
    <row r="238" spans="1:5" x14ac:dyDescent="0.25">
      <c r="A238" s="11" t="s">
        <v>7</v>
      </c>
      <c r="B238" s="14" t="s">
        <v>51</v>
      </c>
      <c r="C238" s="16" t="s">
        <v>32</v>
      </c>
      <c r="D238" s="47" t="s">
        <v>116</v>
      </c>
      <c r="E238" s="13" t="s">
        <v>103</v>
      </c>
    </row>
    <row r="239" spans="1:5" x14ac:dyDescent="0.25">
      <c r="A239" s="11" t="s">
        <v>7</v>
      </c>
      <c r="B239" s="14" t="s">
        <v>51</v>
      </c>
      <c r="C239" s="16" t="s">
        <v>129</v>
      </c>
      <c r="D239" s="47" t="s">
        <v>119</v>
      </c>
      <c r="E239" s="13" t="s">
        <v>103</v>
      </c>
    </row>
    <row r="240" spans="1:5" x14ac:dyDescent="0.25">
      <c r="A240" s="11" t="s">
        <v>7</v>
      </c>
      <c r="B240" s="14" t="s">
        <v>51</v>
      </c>
      <c r="C240" s="16" t="s">
        <v>160</v>
      </c>
      <c r="D240" s="48" t="s">
        <v>118</v>
      </c>
      <c r="E240" s="13" t="s">
        <v>103</v>
      </c>
    </row>
    <row r="241" spans="1:5" x14ac:dyDescent="0.25">
      <c r="A241" s="11" t="s">
        <v>7</v>
      </c>
      <c r="B241" s="14" t="s">
        <v>51</v>
      </c>
      <c r="C241" s="16" t="s">
        <v>198</v>
      </c>
      <c r="D241" s="48" t="s">
        <v>117</v>
      </c>
      <c r="E241" s="13" t="s">
        <v>103</v>
      </c>
    </row>
    <row r="242" spans="1:5" x14ac:dyDescent="0.25">
      <c r="A242" s="11" t="s">
        <v>7</v>
      </c>
      <c r="B242" s="14" t="s">
        <v>71</v>
      </c>
      <c r="C242" s="16" t="s">
        <v>27</v>
      </c>
      <c r="D242" s="48" t="s">
        <v>23</v>
      </c>
      <c r="E242" s="12" t="s">
        <v>100</v>
      </c>
    </row>
    <row r="243" spans="1:5" x14ac:dyDescent="0.25">
      <c r="A243" s="11" t="s">
        <v>7</v>
      </c>
      <c r="B243" s="14" t="s">
        <v>71</v>
      </c>
      <c r="C243" s="16" t="s">
        <v>167</v>
      </c>
      <c r="D243" s="47" t="s">
        <v>9</v>
      </c>
      <c r="E243" s="12" t="s">
        <v>109</v>
      </c>
    </row>
    <row r="244" spans="1:5" x14ac:dyDescent="0.25">
      <c r="A244" s="11" t="s">
        <v>7</v>
      </c>
      <c r="B244" s="14" t="s">
        <v>71</v>
      </c>
      <c r="C244" s="11" t="s">
        <v>42</v>
      </c>
      <c r="D244" s="48" t="s">
        <v>39</v>
      </c>
      <c r="E244" s="13" t="s">
        <v>101</v>
      </c>
    </row>
    <row r="245" spans="1:5" x14ac:dyDescent="0.25">
      <c r="A245" s="11" t="s">
        <v>7</v>
      </c>
      <c r="B245" s="14" t="s">
        <v>71</v>
      </c>
      <c r="C245" s="11" t="s">
        <v>163</v>
      </c>
      <c r="D245" s="48" t="s">
        <v>4</v>
      </c>
      <c r="E245" s="12" t="s">
        <v>109</v>
      </c>
    </row>
    <row r="246" spans="1:5" x14ac:dyDescent="0.25">
      <c r="A246" s="11" t="s">
        <v>7</v>
      </c>
      <c r="B246" s="14" t="s">
        <v>71</v>
      </c>
      <c r="C246" s="16" t="s">
        <v>142</v>
      </c>
      <c r="D246" s="48" t="s">
        <v>34</v>
      </c>
      <c r="E246" s="12" t="s">
        <v>100</v>
      </c>
    </row>
    <row r="247" spans="1:5" x14ac:dyDescent="0.25">
      <c r="A247" s="11" t="s">
        <v>7</v>
      </c>
      <c r="B247" s="14" t="s">
        <v>71</v>
      </c>
      <c r="C247" s="16" t="s">
        <v>173</v>
      </c>
      <c r="D247" s="48" t="s">
        <v>12</v>
      </c>
      <c r="E247" s="12" t="s">
        <v>109</v>
      </c>
    </row>
    <row r="248" spans="1:5" x14ac:dyDescent="0.25">
      <c r="A248" s="11" t="s">
        <v>7</v>
      </c>
      <c r="B248" s="14" t="s">
        <v>71</v>
      </c>
      <c r="C248" s="16" t="s">
        <v>17</v>
      </c>
      <c r="D248" s="48" t="s">
        <v>15</v>
      </c>
      <c r="E248" s="12" t="s">
        <v>102</v>
      </c>
    </row>
    <row r="249" spans="1:5" x14ac:dyDescent="0.25">
      <c r="A249" s="11" t="s">
        <v>7</v>
      </c>
      <c r="B249" s="14" t="s">
        <v>71</v>
      </c>
      <c r="C249" s="11" t="s">
        <v>44</v>
      </c>
      <c r="D249" s="48" t="s">
        <v>6</v>
      </c>
      <c r="E249" s="13" t="s">
        <v>101</v>
      </c>
    </row>
    <row r="250" spans="1:5" x14ac:dyDescent="0.25">
      <c r="A250" s="11" t="s">
        <v>7</v>
      </c>
      <c r="B250" s="14" t="s">
        <v>71</v>
      </c>
      <c r="C250" s="11" t="s">
        <v>77</v>
      </c>
      <c r="D250" s="48" t="s">
        <v>49</v>
      </c>
      <c r="E250" s="13" t="s">
        <v>101</v>
      </c>
    </row>
    <row r="251" spans="1:5" x14ac:dyDescent="0.25">
      <c r="A251" s="11" t="s">
        <v>7</v>
      </c>
      <c r="B251" s="14" t="s">
        <v>71</v>
      </c>
      <c r="C251" s="16" t="s">
        <v>32</v>
      </c>
      <c r="D251" s="47" t="s">
        <v>116</v>
      </c>
      <c r="E251" s="13" t="s">
        <v>103</v>
      </c>
    </row>
    <row r="252" spans="1:5" x14ac:dyDescent="0.25">
      <c r="A252" s="11" t="s">
        <v>7</v>
      </c>
      <c r="B252" s="14" t="s">
        <v>71</v>
      </c>
      <c r="C252" s="16" t="s">
        <v>130</v>
      </c>
      <c r="D252" s="47" t="s">
        <v>119</v>
      </c>
      <c r="E252" s="13" t="s">
        <v>103</v>
      </c>
    </row>
    <row r="253" spans="1:5" x14ac:dyDescent="0.25">
      <c r="A253" s="11" t="s">
        <v>7</v>
      </c>
      <c r="B253" s="14" t="s">
        <v>71</v>
      </c>
      <c r="C253" s="16" t="s">
        <v>31</v>
      </c>
      <c r="D253" s="48" t="s">
        <v>118</v>
      </c>
      <c r="E253" s="13" t="s">
        <v>103</v>
      </c>
    </row>
    <row r="254" spans="1:5" x14ac:dyDescent="0.25">
      <c r="A254" s="11" t="s">
        <v>7</v>
      </c>
      <c r="B254" s="14" t="s">
        <v>71</v>
      </c>
      <c r="C254" s="8" t="s">
        <v>136</v>
      </c>
      <c r="D254" s="48" t="s">
        <v>117</v>
      </c>
      <c r="E254" s="13" t="s">
        <v>103</v>
      </c>
    </row>
    <row r="255" spans="1:5" x14ac:dyDescent="0.25">
      <c r="A255" s="11" t="s">
        <v>7</v>
      </c>
      <c r="B255" s="14" t="s">
        <v>52</v>
      </c>
      <c r="C255" s="16" t="s">
        <v>25</v>
      </c>
      <c r="D255" s="48" t="s">
        <v>23</v>
      </c>
      <c r="E255" s="12" t="s">
        <v>100</v>
      </c>
    </row>
    <row r="256" spans="1:5" x14ac:dyDescent="0.25">
      <c r="A256" s="11" t="s">
        <v>7</v>
      </c>
      <c r="B256" s="14" t="s">
        <v>52</v>
      </c>
      <c r="C256" s="16" t="s">
        <v>167</v>
      </c>
      <c r="D256" s="47" t="s">
        <v>9</v>
      </c>
      <c r="E256" s="12" t="s">
        <v>109</v>
      </c>
    </row>
    <row r="257" spans="1:5" x14ac:dyDescent="0.25">
      <c r="A257" s="11" t="s">
        <v>7</v>
      </c>
      <c r="B257" s="14" t="s">
        <v>52</v>
      </c>
      <c r="C257" s="11" t="s">
        <v>84</v>
      </c>
      <c r="D257" s="48" t="s">
        <v>39</v>
      </c>
      <c r="E257" s="13" t="s">
        <v>101</v>
      </c>
    </row>
    <row r="258" spans="1:5" x14ac:dyDescent="0.25">
      <c r="A258" s="11" t="s">
        <v>7</v>
      </c>
      <c r="B258" s="14" t="s">
        <v>52</v>
      </c>
      <c r="C258" s="11" t="s">
        <v>163</v>
      </c>
      <c r="D258" s="48" t="s">
        <v>4</v>
      </c>
      <c r="E258" s="12" t="s">
        <v>109</v>
      </c>
    </row>
    <row r="259" spans="1:5" x14ac:dyDescent="0.25">
      <c r="A259" s="11" t="s">
        <v>7</v>
      </c>
      <c r="B259" s="14" t="s">
        <v>52</v>
      </c>
      <c r="C259" s="16" t="s">
        <v>142</v>
      </c>
      <c r="D259" s="48" t="s">
        <v>34</v>
      </c>
      <c r="E259" s="12" t="s">
        <v>100</v>
      </c>
    </row>
    <row r="260" spans="1:5" x14ac:dyDescent="0.25">
      <c r="A260" s="11" t="s">
        <v>7</v>
      </c>
      <c r="B260" s="14" t="s">
        <v>52</v>
      </c>
      <c r="C260" s="16" t="s">
        <v>173</v>
      </c>
      <c r="D260" s="48" t="s">
        <v>12</v>
      </c>
      <c r="E260" s="12" t="s">
        <v>109</v>
      </c>
    </row>
    <row r="261" spans="1:5" x14ac:dyDescent="0.25">
      <c r="A261" s="11" t="s">
        <v>7</v>
      </c>
      <c r="B261" s="14" t="s">
        <v>52</v>
      </c>
      <c r="C261" s="16" t="s">
        <v>18</v>
      </c>
      <c r="D261" s="48" t="s">
        <v>15</v>
      </c>
      <c r="E261" s="12" t="s">
        <v>102</v>
      </c>
    </row>
    <row r="262" spans="1:5" x14ac:dyDescent="0.25">
      <c r="A262" s="11" t="s">
        <v>7</v>
      </c>
      <c r="B262" s="14" t="s">
        <v>52</v>
      </c>
      <c r="C262" s="11" t="s">
        <v>44</v>
      </c>
      <c r="D262" s="48" t="s">
        <v>6</v>
      </c>
      <c r="E262" s="13" t="s">
        <v>101</v>
      </c>
    </row>
    <row r="263" spans="1:5" x14ac:dyDescent="0.25">
      <c r="A263" s="11" t="s">
        <v>7</v>
      </c>
      <c r="B263" s="14" t="s">
        <v>52</v>
      </c>
      <c r="C263" s="11" t="s">
        <v>77</v>
      </c>
      <c r="D263" s="48" t="s">
        <v>49</v>
      </c>
      <c r="E263" s="13" t="s">
        <v>101</v>
      </c>
    </row>
    <row r="264" spans="1:5" x14ac:dyDescent="0.25">
      <c r="A264" s="11" t="s">
        <v>7</v>
      </c>
      <c r="B264" s="14" t="s">
        <v>52</v>
      </c>
      <c r="C264" s="16" t="s">
        <v>32</v>
      </c>
      <c r="D264" s="47" t="s">
        <v>116</v>
      </c>
      <c r="E264" s="13" t="s">
        <v>103</v>
      </c>
    </row>
    <row r="265" spans="1:5" x14ac:dyDescent="0.25">
      <c r="A265" s="11" t="s">
        <v>7</v>
      </c>
      <c r="B265" s="14" t="s">
        <v>52</v>
      </c>
      <c r="C265" s="16" t="s">
        <v>130</v>
      </c>
      <c r="D265" s="47" t="s">
        <v>119</v>
      </c>
      <c r="E265" s="13" t="s">
        <v>103</v>
      </c>
    </row>
    <row r="266" spans="1:5" x14ac:dyDescent="0.25">
      <c r="A266" s="11" t="s">
        <v>7</v>
      </c>
      <c r="B266" s="14" t="s">
        <v>52</v>
      </c>
      <c r="C266" s="16" t="s">
        <v>124</v>
      </c>
      <c r="D266" s="48" t="s">
        <v>118</v>
      </c>
      <c r="E266" s="13" t="s">
        <v>103</v>
      </c>
    </row>
    <row r="267" spans="1:5" x14ac:dyDescent="0.25">
      <c r="A267" s="11" t="s">
        <v>7</v>
      </c>
      <c r="B267" s="14" t="s">
        <v>52</v>
      </c>
      <c r="C267" s="8" t="s">
        <v>136</v>
      </c>
      <c r="D267" s="48" t="s">
        <v>117</v>
      </c>
      <c r="E267" s="13" t="s">
        <v>103</v>
      </c>
    </row>
    <row r="268" spans="1:5" x14ac:dyDescent="0.25">
      <c r="A268" s="8" t="s">
        <v>7</v>
      </c>
      <c r="B268" s="10" t="s">
        <v>58</v>
      </c>
      <c r="C268" s="11" t="s">
        <v>217</v>
      </c>
      <c r="D268" s="47" t="s">
        <v>23</v>
      </c>
      <c r="E268" s="12" t="s">
        <v>100</v>
      </c>
    </row>
    <row r="269" spans="1:5" x14ac:dyDescent="0.25">
      <c r="A269" s="8" t="s">
        <v>7</v>
      </c>
      <c r="B269" s="10" t="s">
        <v>58</v>
      </c>
      <c r="C269" s="11" t="s">
        <v>56</v>
      </c>
      <c r="D269" s="47" t="s">
        <v>23</v>
      </c>
      <c r="E269" s="12" t="s">
        <v>100</v>
      </c>
    </row>
    <row r="270" spans="1:5" x14ac:dyDescent="0.25">
      <c r="A270" s="8" t="s">
        <v>7</v>
      </c>
      <c r="B270" s="10" t="s">
        <v>58</v>
      </c>
      <c r="C270" s="11" t="s">
        <v>56</v>
      </c>
      <c r="D270" s="47" t="s">
        <v>36</v>
      </c>
      <c r="E270" s="13" t="s">
        <v>101</v>
      </c>
    </row>
    <row r="271" spans="1:5" x14ac:dyDescent="0.25">
      <c r="A271" s="8" t="s">
        <v>7</v>
      </c>
      <c r="B271" s="10" t="s">
        <v>58</v>
      </c>
      <c r="C271" s="11" t="s">
        <v>56</v>
      </c>
      <c r="D271" s="47" t="s">
        <v>9</v>
      </c>
      <c r="E271" s="12" t="s">
        <v>109</v>
      </c>
    </row>
    <row r="272" spans="1:5" x14ac:dyDescent="0.25">
      <c r="A272" s="8" t="s">
        <v>7</v>
      </c>
      <c r="B272" s="10" t="s">
        <v>58</v>
      </c>
      <c r="C272" s="11" t="s">
        <v>56</v>
      </c>
      <c r="D272" s="48" t="s">
        <v>39</v>
      </c>
      <c r="E272" s="13" t="s">
        <v>101</v>
      </c>
    </row>
    <row r="273" spans="1:5" x14ac:dyDescent="0.25">
      <c r="A273" s="8" t="s">
        <v>7</v>
      </c>
      <c r="B273" s="10" t="s">
        <v>58</v>
      </c>
      <c r="C273" s="11" t="s">
        <v>56</v>
      </c>
      <c r="D273" s="47" t="s">
        <v>4</v>
      </c>
      <c r="E273" s="12" t="s">
        <v>109</v>
      </c>
    </row>
    <row r="274" spans="1:5" x14ac:dyDescent="0.25">
      <c r="A274" s="8" t="s">
        <v>7</v>
      </c>
      <c r="B274" s="10" t="s">
        <v>58</v>
      </c>
      <c r="C274" s="11" t="s">
        <v>56</v>
      </c>
      <c r="D274" s="47" t="s">
        <v>34</v>
      </c>
      <c r="E274" s="12" t="s">
        <v>100</v>
      </c>
    </row>
    <row r="275" spans="1:5" x14ac:dyDescent="0.25">
      <c r="A275" s="8" t="s">
        <v>7</v>
      </c>
      <c r="B275" s="10" t="s">
        <v>58</v>
      </c>
      <c r="C275" s="11" t="s">
        <v>56</v>
      </c>
      <c r="D275" s="47" t="s">
        <v>12</v>
      </c>
      <c r="E275" s="12" t="s">
        <v>109</v>
      </c>
    </row>
    <row r="276" spans="1:5" x14ac:dyDescent="0.25">
      <c r="A276" s="8" t="s">
        <v>7</v>
      </c>
      <c r="B276" s="10" t="s">
        <v>58</v>
      </c>
      <c r="C276" s="11" t="s">
        <v>56</v>
      </c>
      <c r="D276" s="47" t="s">
        <v>15</v>
      </c>
      <c r="E276" s="12" t="s">
        <v>102</v>
      </c>
    </row>
    <row r="277" spans="1:5" x14ac:dyDescent="0.25">
      <c r="A277" s="8" t="s">
        <v>7</v>
      </c>
      <c r="B277" s="10" t="s">
        <v>58</v>
      </c>
      <c r="C277" s="11" t="s">
        <v>56</v>
      </c>
      <c r="D277" s="48" t="s">
        <v>6</v>
      </c>
      <c r="E277" s="13" t="s">
        <v>101</v>
      </c>
    </row>
    <row r="278" spans="1:5" x14ac:dyDescent="0.25">
      <c r="A278" s="8" t="s">
        <v>7</v>
      </c>
      <c r="B278" s="10" t="s">
        <v>58</v>
      </c>
      <c r="C278" s="11" t="s">
        <v>56</v>
      </c>
      <c r="D278" s="48" t="s">
        <v>49</v>
      </c>
      <c r="E278" s="13" t="s">
        <v>101</v>
      </c>
    </row>
    <row r="279" spans="1:5" x14ac:dyDescent="0.25">
      <c r="A279" s="11" t="s">
        <v>7</v>
      </c>
      <c r="B279" s="10" t="s">
        <v>58</v>
      </c>
      <c r="C279" s="11" t="s">
        <v>206</v>
      </c>
      <c r="D279" s="47" t="s">
        <v>116</v>
      </c>
      <c r="E279" s="13" t="s">
        <v>103</v>
      </c>
    </row>
    <row r="280" spans="1:5" x14ac:dyDescent="0.25">
      <c r="A280" s="8" t="s">
        <v>7</v>
      </c>
      <c r="B280" s="10" t="s">
        <v>58</v>
      </c>
      <c r="C280" s="11" t="s">
        <v>56</v>
      </c>
      <c r="D280" s="47" t="s">
        <v>116</v>
      </c>
      <c r="E280" s="13" t="s">
        <v>103</v>
      </c>
    </row>
    <row r="281" spans="1:5" x14ac:dyDescent="0.25">
      <c r="A281" s="8" t="s">
        <v>7</v>
      </c>
      <c r="B281" s="10" t="s">
        <v>58</v>
      </c>
      <c r="C281" s="11" t="s">
        <v>56</v>
      </c>
      <c r="D281" s="47" t="s">
        <v>118</v>
      </c>
      <c r="E281" s="13" t="s">
        <v>103</v>
      </c>
    </row>
    <row r="282" spans="1:5" x14ac:dyDescent="0.25">
      <c r="A282" s="8" t="s">
        <v>7</v>
      </c>
      <c r="B282" s="10" t="s">
        <v>58</v>
      </c>
      <c r="C282" s="11" t="s">
        <v>56</v>
      </c>
      <c r="D282" s="47" t="s">
        <v>119</v>
      </c>
      <c r="E282" s="13" t="s">
        <v>103</v>
      </c>
    </row>
    <row r="283" spans="1:5" x14ac:dyDescent="0.25">
      <c r="A283" s="8" t="s">
        <v>7</v>
      </c>
      <c r="B283" s="10" t="s">
        <v>58</v>
      </c>
      <c r="C283" s="11" t="s">
        <v>56</v>
      </c>
      <c r="D283" s="48" t="s">
        <v>117</v>
      </c>
      <c r="E283" s="13" t="s">
        <v>103</v>
      </c>
    </row>
    <row r="284" spans="1:5" x14ac:dyDescent="0.25">
      <c r="A284" s="8" t="s">
        <v>7</v>
      </c>
      <c r="B284" s="10" t="s">
        <v>58</v>
      </c>
      <c r="C284" s="11" t="s">
        <v>56</v>
      </c>
      <c r="D284" s="48" t="s">
        <v>43</v>
      </c>
      <c r="E284" s="13" t="s">
        <v>101</v>
      </c>
    </row>
    <row r="285" spans="1:5" x14ac:dyDescent="0.25">
      <c r="A285" s="11" t="s">
        <v>8</v>
      </c>
      <c r="B285" s="14" t="s">
        <v>50</v>
      </c>
      <c r="C285" s="16" t="s">
        <v>26</v>
      </c>
      <c r="D285" s="48" t="s">
        <v>23</v>
      </c>
      <c r="E285" s="12" t="s">
        <v>100</v>
      </c>
    </row>
    <row r="286" spans="1:5" x14ac:dyDescent="0.25">
      <c r="A286" s="11" t="s">
        <v>8</v>
      </c>
      <c r="B286" s="14" t="s">
        <v>50</v>
      </c>
      <c r="C286" s="16" t="s">
        <v>168</v>
      </c>
      <c r="D286" s="47" t="s">
        <v>9</v>
      </c>
      <c r="E286" s="12" t="s">
        <v>109</v>
      </c>
    </row>
    <row r="287" spans="1:5" x14ac:dyDescent="0.25">
      <c r="A287" s="11" t="s">
        <v>8</v>
      </c>
      <c r="B287" s="14" t="s">
        <v>50</v>
      </c>
      <c r="C287" s="11" t="s">
        <v>85</v>
      </c>
      <c r="D287" s="48" t="s">
        <v>39</v>
      </c>
      <c r="E287" s="13" t="s">
        <v>101</v>
      </c>
    </row>
    <row r="288" spans="1:5" x14ac:dyDescent="0.25">
      <c r="A288" s="11" t="s">
        <v>8</v>
      </c>
      <c r="B288" s="14" t="s">
        <v>50</v>
      </c>
      <c r="C288" s="8" t="s">
        <v>164</v>
      </c>
      <c r="D288" s="47" t="s">
        <v>4</v>
      </c>
      <c r="E288" s="12" t="s">
        <v>109</v>
      </c>
    </row>
    <row r="289" spans="1:5" x14ac:dyDescent="0.25">
      <c r="A289" s="11" t="s">
        <v>8</v>
      </c>
      <c r="B289" s="14" t="s">
        <v>50</v>
      </c>
      <c r="C289" s="16" t="s">
        <v>86</v>
      </c>
      <c r="D289" s="48" t="s">
        <v>34</v>
      </c>
      <c r="E289" s="12" t="s">
        <v>100</v>
      </c>
    </row>
    <row r="290" spans="1:5" x14ac:dyDescent="0.25">
      <c r="A290" s="11" t="s">
        <v>8</v>
      </c>
      <c r="B290" s="14" t="s">
        <v>50</v>
      </c>
      <c r="C290" s="16" t="s">
        <v>87</v>
      </c>
      <c r="D290" s="48" t="s">
        <v>12</v>
      </c>
      <c r="E290" s="12" t="s">
        <v>109</v>
      </c>
    </row>
    <row r="291" spans="1:5" x14ac:dyDescent="0.25">
      <c r="A291" s="11" t="s">
        <v>8</v>
      </c>
      <c r="B291" s="14" t="s">
        <v>50</v>
      </c>
      <c r="C291" s="16" t="s">
        <v>19</v>
      </c>
      <c r="D291" s="48" t="s">
        <v>15</v>
      </c>
      <c r="E291" s="12" t="s">
        <v>102</v>
      </c>
    </row>
    <row r="292" spans="1:5" x14ac:dyDescent="0.25">
      <c r="A292" s="11" t="s">
        <v>8</v>
      </c>
      <c r="B292" s="14" t="s">
        <v>50</v>
      </c>
      <c r="C292" s="11" t="s">
        <v>44</v>
      </c>
      <c r="D292" s="48" t="s">
        <v>6</v>
      </c>
      <c r="E292" s="13" t="s">
        <v>101</v>
      </c>
    </row>
    <row r="293" spans="1:5" x14ac:dyDescent="0.25">
      <c r="A293" s="11" t="s">
        <v>8</v>
      </c>
      <c r="B293" s="14" t="s">
        <v>50</v>
      </c>
      <c r="C293" s="11" t="s">
        <v>175</v>
      </c>
      <c r="D293" s="48" t="s">
        <v>49</v>
      </c>
      <c r="E293" s="13" t="s">
        <v>101</v>
      </c>
    </row>
    <row r="294" spans="1:5" x14ac:dyDescent="0.25">
      <c r="A294" s="11" t="s">
        <v>8</v>
      </c>
      <c r="B294" s="14" t="s">
        <v>50</v>
      </c>
      <c r="C294" s="16" t="s">
        <v>176</v>
      </c>
      <c r="D294" s="47" t="s">
        <v>116</v>
      </c>
      <c r="E294" s="13" t="s">
        <v>103</v>
      </c>
    </row>
    <row r="295" spans="1:5" x14ac:dyDescent="0.25">
      <c r="A295" s="11" t="s">
        <v>8</v>
      </c>
      <c r="B295" s="14" t="s">
        <v>50</v>
      </c>
      <c r="C295" s="16" t="s">
        <v>131</v>
      </c>
      <c r="D295" s="47" t="s">
        <v>119</v>
      </c>
      <c r="E295" s="13" t="s">
        <v>103</v>
      </c>
    </row>
    <row r="296" spans="1:5" x14ac:dyDescent="0.25">
      <c r="A296" s="11" t="s">
        <v>8</v>
      </c>
      <c r="B296" s="14" t="s">
        <v>50</v>
      </c>
      <c r="C296" s="8" t="s">
        <v>125</v>
      </c>
      <c r="D296" s="48" t="s">
        <v>118</v>
      </c>
      <c r="E296" s="13" t="s">
        <v>103</v>
      </c>
    </row>
    <row r="297" spans="1:5" x14ac:dyDescent="0.25">
      <c r="A297" s="11" t="s">
        <v>8</v>
      </c>
      <c r="B297" s="14" t="s">
        <v>50</v>
      </c>
      <c r="C297" s="8" t="s">
        <v>137</v>
      </c>
      <c r="D297" s="48" t="s">
        <v>117</v>
      </c>
      <c r="E297" s="13" t="s">
        <v>103</v>
      </c>
    </row>
    <row r="298" spans="1:5" x14ac:dyDescent="0.25">
      <c r="A298" s="11" t="s">
        <v>8</v>
      </c>
      <c r="B298" s="14" t="s">
        <v>51</v>
      </c>
      <c r="C298" s="16" t="s">
        <v>27</v>
      </c>
      <c r="D298" s="48" t="s">
        <v>23</v>
      </c>
      <c r="E298" s="12" t="s">
        <v>100</v>
      </c>
    </row>
    <row r="299" spans="1:5" x14ac:dyDescent="0.25">
      <c r="A299" s="11" t="s">
        <v>8</v>
      </c>
      <c r="B299" s="14" t="s">
        <v>51</v>
      </c>
      <c r="C299" s="16" t="s">
        <v>169</v>
      </c>
      <c r="D299" s="47" t="s">
        <v>9</v>
      </c>
      <c r="E299" s="12" t="s">
        <v>109</v>
      </c>
    </row>
    <row r="300" spans="1:5" x14ac:dyDescent="0.25">
      <c r="A300" s="11" t="s">
        <v>8</v>
      </c>
      <c r="B300" s="14" t="s">
        <v>51</v>
      </c>
      <c r="C300" s="11" t="s">
        <v>143</v>
      </c>
      <c r="D300" s="48" t="s">
        <v>39</v>
      </c>
      <c r="E300" s="13" t="s">
        <v>101</v>
      </c>
    </row>
    <row r="301" spans="1:5" x14ac:dyDescent="0.25">
      <c r="A301" s="11" t="s">
        <v>8</v>
      </c>
      <c r="B301" s="14" t="s">
        <v>51</v>
      </c>
      <c r="C301" s="8" t="s">
        <v>164</v>
      </c>
      <c r="D301" s="47" t="s">
        <v>4</v>
      </c>
      <c r="E301" s="12" t="s">
        <v>109</v>
      </c>
    </row>
    <row r="302" spans="1:5" x14ac:dyDescent="0.25">
      <c r="A302" s="11" t="s">
        <v>8</v>
      </c>
      <c r="B302" s="14" t="s">
        <v>51</v>
      </c>
      <c r="C302" s="16" t="s">
        <v>86</v>
      </c>
      <c r="D302" s="48" t="s">
        <v>34</v>
      </c>
      <c r="E302" s="12" t="s">
        <v>100</v>
      </c>
    </row>
    <row r="303" spans="1:5" x14ac:dyDescent="0.25">
      <c r="A303" s="11" t="s">
        <v>8</v>
      </c>
      <c r="B303" s="14" t="s">
        <v>51</v>
      </c>
      <c r="C303" s="16" t="s">
        <v>13</v>
      </c>
      <c r="D303" s="48" t="s">
        <v>12</v>
      </c>
      <c r="E303" s="12" t="s">
        <v>109</v>
      </c>
    </row>
    <row r="304" spans="1:5" x14ac:dyDescent="0.25">
      <c r="A304" s="11" t="s">
        <v>8</v>
      </c>
      <c r="B304" s="14" t="s">
        <v>51</v>
      </c>
      <c r="C304" s="16" t="s">
        <v>20</v>
      </c>
      <c r="D304" s="48" t="s">
        <v>15</v>
      </c>
      <c r="E304" s="12" t="s">
        <v>102</v>
      </c>
    </row>
    <row r="305" spans="1:5" x14ac:dyDescent="0.25">
      <c r="A305" s="11" t="s">
        <v>8</v>
      </c>
      <c r="B305" s="14" t="s">
        <v>51</v>
      </c>
      <c r="C305" s="11" t="s">
        <v>44</v>
      </c>
      <c r="D305" s="48" t="s">
        <v>6</v>
      </c>
      <c r="E305" s="13" t="s">
        <v>101</v>
      </c>
    </row>
    <row r="306" spans="1:5" x14ac:dyDescent="0.25">
      <c r="A306" s="11" t="s">
        <v>8</v>
      </c>
      <c r="B306" s="14" t="s">
        <v>51</v>
      </c>
      <c r="C306" s="11" t="s">
        <v>88</v>
      </c>
      <c r="D306" s="48" t="s">
        <v>49</v>
      </c>
      <c r="E306" s="13" t="s">
        <v>101</v>
      </c>
    </row>
    <row r="307" spans="1:5" x14ac:dyDescent="0.25">
      <c r="A307" s="11" t="s">
        <v>8</v>
      </c>
      <c r="B307" s="14" t="s">
        <v>51</v>
      </c>
      <c r="C307" s="16" t="s">
        <v>121</v>
      </c>
      <c r="D307" s="47" t="s">
        <v>116</v>
      </c>
      <c r="E307" s="13" t="s">
        <v>103</v>
      </c>
    </row>
    <row r="308" spans="1:5" x14ac:dyDescent="0.25">
      <c r="A308" s="11" t="s">
        <v>8</v>
      </c>
      <c r="B308" s="14" t="s">
        <v>51</v>
      </c>
      <c r="C308" s="16" t="s">
        <v>131</v>
      </c>
      <c r="D308" s="47" t="s">
        <v>119</v>
      </c>
      <c r="E308" s="13" t="s">
        <v>103</v>
      </c>
    </row>
    <row r="309" spans="1:5" x14ac:dyDescent="0.25">
      <c r="A309" s="11" t="s">
        <v>8</v>
      </c>
      <c r="B309" s="14" t="s">
        <v>51</v>
      </c>
      <c r="C309" s="8" t="s">
        <v>190</v>
      </c>
      <c r="D309" s="48" t="s">
        <v>118</v>
      </c>
      <c r="E309" s="13" t="s">
        <v>103</v>
      </c>
    </row>
    <row r="310" spans="1:5" x14ac:dyDescent="0.25">
      <c r="A310" s="11" t="s">
        <v>8</v>
      </c>
      <c r="B310" s="14" t="s">
        <v>51</v>
      </c>
      <c r="C310" s="8" t="s">
        <v>137</v>
      </c>
      <c r="D310" s="48" t="s">
        <v>117</v>
      </c>
      <c r="E310" s="13" t="s">
        <v>103</v>
      </c>
    </row>
    <row r="311" spans="1:5" x14ac:dyDescent="0.25">
      <c r="A311" s="11" t="s">
        <v>8</v>
      </c>
      <c r="B311" s="14" t="s">
        <v>71</v>
      </c>
      <c r="C311" s="16" t="s">
        <v>177</v>
      </c>
      <c r="D311" s="47" t="s">
        <v>9</v>
      </c>
      <c r="E311" s="12" t="s">
        <v>109</v>
      </c>
    </row>
    <row r="312" spans="1:5" x14ac:dyDescent="0.25">
      <c r="A312" s="11" t="s">
        <v>8</v>
      </c>
      <c r="B312" s="14" t="s">
        <v>71</v>
      </c>
      <c r="C312" s="11" t="s">
        <v>91</v>
      </c>
      <c r="D312" s="48" t="s">
        <v>39</v>
      </c>
      <c r="E312" s="13" t="s">
        <v>101</v>
      </c>
    </row>
    <row r="313" spans="1:5" x14ac:dyDescent="0.25">
      <c r="A313" s="11" t="s">
        <v>8</v>
      </c>
      <c r="B313" s="14" t="s">
        <v>71</v>
      </c>
      <c r="C313" s="8" t="s">
        <v>165</v>
      </c>
      <c r="D313" s="47" t="s">
        <v>4</v>
      </c>
      <c r="E313" s="12" t="s">
        <v>109</v>
      </c>
    </row>
    <row r="314" spans="1:5" x14ac:dyDescent="0.25">
      <c r="A314" s="11" t="s">
        <v>8</v>
      </c>
      <c r="B314" s="14" t="s">
        <v>71</v>
      </c>
      <c r="C314" s="16" t="s">
        <v>89</v>
      </c>
      <c r="D314" s="48" t="s">
        <v>34</v>
      </c>
      <c r="E314" s="12" t="s">
        <v>100</v>
      </c>
    </row>
    <row r="315" spans="1:5" x14ac:dyDescent="0.25">
      <c r="A315" s="11" t="s">
        <v>8</v>
      </c>
      <c r="B315" s="14" t="s">
        <v>71</v>
      </c>
      <c r="C315" s="16" t="s">
        <v>14</v>
      </c>
      <c r="D315" s="48" t="s">
        <v>12</v>
      </c>
      <c r="E315" s="12" t="s">
        <v>109</v>
      </c>
    </row>
    <row r="316" spans="1:5" x14ac:dyDescent="0.25">
      <c r="A316" s="11" t="s">
        <v>8</v>
      </c>
      <c r="B316" s="14" t="s">
        <v>71</v>
      </c>
      <c r="C316" s="16" t="s">
        <v>21</v>
      </c>
      <c r="D316" s="48" t="s">
        <v>15</v>
      </c>
      <c r="E316" s="12" t="s">
        <v>102</v>
      </c>
    </row>
    <row r="317" spans="1:5" x14ac:dyDescent="0.25">
      <c r="A317" s="11" t="s">
        <v>8</v>
      </c>
      <c r="B317" s="14" t="s">
        <v>71</v>
      </c>
      <c r="C317" s="11" t="s">
        <v>44</v>
      </c>
      <c r="D317" s="48" t="s">
        <v>6</v>
      </c>
      <c r="E317" s="13" t="s">
        <v>101</v>
      </c>
    </row>
    <row r="318" spans="1:5" x14ac:dyDescent="0.25">
      <c r="A318" s="11" t="s">
        <v>8</v>
      </c>
      <c r="B318" s="14" t="s">
        <v>71</v>
      </c>
      <c r="C318" s="11" t="s">
        <v>92</v>
      </c>
      <c r="D318" s="48" t="s">
        <v>49</v>
      </c>
      <c r="E318" s="13" t="s">
        <v>101</v>
      </c>
    </row>
    <row r="319" spans="1:5" x14ac:dyDescent="0.25">
      <c r="A319" s="11" t="s">
        <v>8</v>
      </c>
      <c r="B319" s="14" t="s">
        <v>71</v>
      </c>
      <c r="C319" s="16" t="s">
        <v>178</v>
      </c>
      <c r="D319" s="47" t="s">
        <v>116</v>
      </c>
      <c r="E319" s="13" t="s">
        <v>103</v>
      </c>
    </row>
    <row r="320" spans="1:5" x14ac:dyDescent="0.25">
      <c r="A320" s="11" t="s">
        <v>8</v>
      </c>
      <c r="B320" s="14" t="s">
        <v>71</v>
      </c>
      <c r="C320" s="16" t="s">
        <v>129</v>
      </c>
      <c r="D320" s="47" t="s">
        <v>119</v>
      </c>
      <c r="E320" s="13" t="s">
        <v>103</v>
      </c>
    </row>
    <row r="321" spans="1:5" x14ac:dyDescent="0.25">
      <c r="A321" s="11" t="s">
        <v>8</v>
      </c>
      <c r="B321" s="14" t="s">
        <v>71</v>
      </c>
      <c r="C321" s="18" t="s">
        <v>126</v>
      </c>
      <c r="D321" s="48" t="s">
        <v>118</v>
      </c>
      <c r="E321" s="13" t="s">
        <v>103</v>
      </c>
    </row>
    <row r="322" spans="1:5" x14ac:dyDescent="0.25">
      <c r="A322" s="11" t="s">
        <v>8</v>
      </c>
      <c r="B322" s="14" t="s">
        <v>71</v>
      </c>
      <c r="C322" s="8" t="s">
        <v>196</v>
      </c>
      <c r="D322" s="48" t="s">
        <v>117</v>
      </c>
      <c r="E322" s="13" t="s">
        <v>103</v>
      </c>
    </row>
    <row r="323" spans="1:5" x14ac:dyDescent="0.25">
      <c r="A323" s="11" t="s">
        <v>8</v>
      </c>
      <c r="B323" s="14" t="s">
        <v>51</v>
      </c>
      <c r="C323" s="50" t="s">
        <v>215</v>
      </c>
      <c r="D323" s="48" t="s">
        <v>23</v>
      </c>
      <c r="E323" s="12" t="s">
        <v>100</v>
      </c>
    </row>
    <row r="324" spans="1:5" x14ac:dyDescent="0.25">
      <c r="A324" s="11" t="s">
        <v>8</v>
      </c>
      <c r="B324" s="14" t="s">
        <v>71</v>
      </c>
      <c r="C324" s="16" t="s">
        <v>213</v>
      </c>
      <c r="D324" s="48" t="s">
        <v>23</v>
      </c>
      <c r="E324" s="12" t="s">
        <v>100</v>
      </c>
    </row>
    <row r="325" spans="1:5" x14ac:dyDescent="0.25">
      <c r="A325" s="11" t="s">
        <v>8</v>
      </c>
      <c r="B325" s="14" t="s">
        <v>52</v>
      </c>
      <c r="C325" s="49" t="s">
        <v>28</v>
      </c>
      <c r="D325" s="48" t="s">
        <v>23</v>
      </c>
      <c r="E325" s="12" t="s">
        <v>100</v>
      </c>
    </row>
    <row r="326" spans="1:5" x14ac:dyDescent="0.25">
      <c r="A326" s="11" t="s">
        <v>8</v>
      </c>
      <c r="B326" s="14" t="s">
        <v>52</v>
      </c>
      <c r="C326" s="16" t="s">
        <v>11</v>
      </c>
      <c r="D326" s="47" t="s">
        <v>9</v>
      </c>
      <c r="E326" s="12" t="s">
        <v>109</v>
      </c>
    </row>
    <row r="327" spans="1:5" x14ac:dyDescent="0.25">
      <c r="A327" s="11" t="s">
        <v>8</v>
      </c>
      <c r="B327" s="14" t="s">
        <v>52</v>
      </c>
      <c r="C327" s="8" t="s">
        <v>165</v>
      </c>
      <c r="D327" s="47" t="s">
        <v>4</v>
      </c>
      <c r="E327" s="12" t="s">
        <v>109</v>
      </c>
    </row>
    <row r="328" spans="1:5" x14ac:dyDescent="0.25">
      <c r="A328" s="11" t="s">
        <v>8</v>
      </c>
      <c r="B328" s="14" t="s">
        <v>52</v>
      </c>
      <c r="C328" s="16" t="s">
        <v>89</v>
      </c>
      <c r="D328" s="48" t="s">
        <v>34</v>
      </c>
      <c r="E328" s="12" t="s">
        <v>100</v>
      </c>
    </row>
    <row r="329" spans="1:5" x14ac:dyDescent="0.25">
      <c r="A329" s="11" t="s">
        <v>8</v>
      </c>
      <c r="B329" s="14" t="s">
        <v>52</v>
      </c>
      <c r="C329" s="16" t="s">
        <v>22</v>
      </c>
      <c r="D329" s="48" t="s">
        <v>15</v>
      </c>
      <c r="E329" s="12" t="s">
        <v>102</v>
      </c>
    </row>
    <row r="330" spans="1:5" x14ac:dyDescent="0.25">
      <c r="A330" s="11" t="s">
        <v>8</v>
      </c>
      <c r="B330" s="14" t="s">
        <v>52</v>
      </c>
      <c r="C330" s="11" t="s">
        <v>44</v>
      </c>
      <c r="D330" s="48" t="s">
        <v>6</v>
      </c>
      <c r="E330" s="13" t="s">
        <v>101</v>
      </c>
    </row>
    <row r="331" spans="1:5" x14ac:dyDescent="0.25">
      <c r="A331" s="11" t="s">
        <v>8</v>
      </c>
      <c r="B331" s="14" t="s">
        <v>52</v>
      </c>
      <c r="C331" s="11" t="s">
        <v>90</v>
      </c>
      <c r="D331" s="48" t="s">
        <v>49</v>
      </c>
      <c r="E331" s="13" t="s">
        <v>101</v>
      </c>
    </row>
    <row r="332" spans="1:5" x14ac:dyDescent="0.25">
      <c r="A332" s="11" t="s">
        <v>8</v>
      </c>
      <c r="B332" s="14" t="s">
        <v>52</v>
      </c>
      <c r="C332" s="16" t="s">
        <v>179</v>
      </c>
      <c r="D332" s="47" t="s">
        <v>116</v>
      </c>
      <c r="E332" s="13" t="s">
        <v>103</v>
      </c>
    </row>
    <row r="333" spans="1:5" x14ac:dyDescent="0.25">
      <c r="A333" s="11" t="s">
        <v>8</v>
      </c>
      <c r="B333" s="14" t="s">
        <v>52</v>
      </c>
      <c r="C333" s="16" t="s">
        <v>129</v>
      </c>
      <c r="D333" s="47" t="s">
        <v>119</v>
      </c>
      <c r="E333" s="13" t="s">
        <v>103</v>
      </c>
    </row>
    <row r="334" spans="1:5" x14ac:dyDescent="0.25">
      <c r="A334" s="11" t="s">
        <v>8</v>
      </c>
      <c r="B334" s="14" t="s">
        <v>52</v>
      </c>
      <c r="C334" s="16" t="s">
        <v>131</v>
      </c>
      <c r="D334" s="48" t="s">
        <v>118</v>
      </c>
      <c r="E334" s="13" t="s">
        <v>103</v>
      </c>
    </row>
    <row r="335" spans="1:5" x14ac:dyDescent="0.25">
      <c r="A335" s="11" t="s">
        <v>8</v>
      </c>
      <c r="B335" s="14" t="s">
        <v>52</v>
      </c>
      <c r="C335" s="8" t="s">
        <v>195</v>
      </c>
      <c r="D335" s="48" t="s">
        <v>117</v>
      </c>
      <c r="E335" s="13" t="s">
        <v>103</v>
      </c>
    </row>
    <row r="336" spans="1:5" x14ac:dyDescent="0.25">
      <c r="A336" s="8" t="s">
        <v>8</v>
      </c>
      <c r="B336" s="10" t="s">
        <v>60</v>
      </c>
      <c r="C336" s="11" t="s">
        <v>61</v>
      </c>
      <c r="D336" s="47" t="s">
        <v>23</v>
      </c>
      <c r="E336" s="12" t="s">
        <v>100</v>
      </c>
    </row>
    <row r="337" spans="1:5" x14ac:dyDescent="0.25">
      <c r="A337" s="8" t="s">
        <v>8</v>
      </c>
      <c r="B337" s="10" t="s">
        <v>60</v>
      </c>
      <c r="C337" s="11" t="s">
        <v>61</v>
      </c>
      <c r="D337" s="47" t="s">
        <v>36</v>
      </c>
      <c r="E337" s="13" t="s">
        <v>101</v>
      </c>
    </row>
    <row r="338" spans="1:5" x14ac:dyDescent="0.25">
      <c r="A338" s="8" t="s">
        <v>8</v>
      </c>
      <c r="B338" s="10" t="s">
        <v>60</v>
      </c>
      <c r="C338" s="11" t="s">
        <v>61</v>
      </c>
      <c r="D338" s="47" t="s">
        <v>9</v>
      </c>
      <c r="E338" s="12" t="s">
        <v>109</v>
      </c>
    </row>
    <row r="339" spans="1:5" x14ac:dyDescent="0.25">
      <c r="A339" s="11" t="s">
        <v>8</v>
      </c>
      <c r="B339" s="14" t="s">
        <v>52</v>
      </c>
      <c r="C339" s="11" t="s">
        <v>131</v>
      </c>
      <c r="D339" s="48" t="s">
        <v>39</v>
      </c>
      <c r="E339" s="13" t="s">
        <v>101</v>
      </c>
    </row>
    <row r="340" spans="1:5" x14ac:dyDescent="0.25">
      <c r="A340" s="8" t="s">
        <v>8</v>
      </c>
      <c r="B340" s="10" t="s">
        <v>60</v>
      </c>
      <c r="C340" s="11" t="s">
        <v>61</v>
      </c>
      <c r="D340" s="48" t="s">
        <v>39</v>
      </c>
      <c r="E340" s="13" t="s">
        <v>101</v>
      </c>
    </row>
    <row r="341" spans="1:5" x14ac:dyDescent="0.25">
      <c r="A341" s="8" t="s">
        <v>8</v>
      </c>
      <c r="B341" s="10" t="s">
        <v>60</v>
      </c>
      <c r="C341" s="11" t="s">
        <v>61</v>
      </c>
      <c r="D341" s="47" t="s">
        <v>4</v>
      </c>
      <c r="E341" s="12" t="s">
        <v>109</v>
      </c>
    </row>
    <row r="342" spans="1:5" x14ac:dyDescent="0.25">
      <c r="A342" s="8" t="s">
        <v>8</v>
      </c>
      <c r="B342" s="10" t="s">
        <v>60</v>
      </c>
      <c r="C342" s="11" t="s">
        <v>61</v>
      </c>
      <c r="D342" s="47" t="s">
        <v>34</v>
      </c>
      <c r="E342" s="12" t="s">
        <v>100</v>
      </c>
    </row>
    <row r="343" spans="1:5" x14ac:dyDescent="0.25">
      <c r="A343" s="11" t="s">
        <v>8</v>
      </c>
      <c r="B343" s="14" t="s">
        <v>52</v>
      </c>
      <c r="C343" s="16" t="s">
        <v>14</v>
      </c>
      <c r="D343" s="48" t="s">
        <v>12</v>
      </c>
      <c r="E343" s="12" t="s">
        <v>109</v>
      </c>
    </row>
    <row r="344" spans="1:5" x14ac:dyDescent="0.25">
      <c r="A344" s="8" t="s">
        <v>8</v>
      </c>
      <c r="B344" s="10" t="s">
        <v>60</v>
      </c>
      <c r="C344" s="11" t="s">
        <v>61</v>
      </c>
      <c r="D344" s="47" t="s">
        <v>12</v>
      </c>
      <c r="E344" s="12" t="s">
        <v>109</v>
      </c>
    </row>
    <row r="345" spans="1:5" x14ac:dyDescent="0.25">
      <c r="A345" s="8" t="s">
        <v>8</v>
      </c>
      <c r="B345" s="10" t="s">
        <v>60</v>
      </c>
      <c r="C345" s="11" t="s">
        <v>61</v>
      </c>
      <c r="D345" s="47" t="s">
        <v>15</v>
      </c>
      <c r="E345" s="12" t="s">
        <v>102</v>
      </c>
    </row>
    <row r="346" spans="1:5" x14ac:dyDescent="0.25">
      <c r="A346" s="8" t="s">
        <v>8</v>
      </c>
      <c r="B346" s="10" t="s">
        <v>60</v>
      </c>
      <c r="C346" s="11" t="s">
        <v>61</v>
      </c>
      <c r="D346" s="48" t="s">
        <v>6</v>
      </c>
      <c r="E346" s="13" t="s">
        <v>101</v>
      </c>
    </row>
    <row r="347" spans="1:5" x14ac:dyDescent="0.25">
      <c r="A347" s="8" t="s">
        <v>8</v>
      </c>
      <c r="B347" s="10" t="s">
        <v>60</v>
      </c>
      <c r="C347" s="11" t="s">
        <v>61</v>
      </c>
      <c r="D347" s="48" t="s">
        <v>49</v>
      </c>
      <c r="E347" s="13" t="s">
        <v>101</v>
      </c>
    </row>
    <row r="348" spans="1:5" x14ac:dyDescent="0.25">
      <c r="A348" s="8" t="s">
        <v>8</v>
      </c>
      <c r="B348" s="10" t="s">
        <v>60</v>
      </c>
      <c r="C348" s="11" t="s">
        <v>61</v>
      </c>
      <c r="D348" s="47" t="s">
        <v>116</v>
      </c>
      <c r="E348" s="13" t="s">
        <v>103</v>
      </c>
    </row>
    <row r="349" spans="1:5" x14ac:dyDescent="0.25">
      <c r="A349" s="8" t="s">
        <v>8</v>
      </c>
      <c r="B349" s="10" t="s">
        <v>60</v>
      </c>
      <c r="C349" s="11" t="s">
        <v>61</v>
      </c>
      <c r="D349" s="47" t="s">
        <v>118</v>
      </c>
      <c r="E349" s="13" t="s">
        <v>103</v>
      </c>
    </row>
    <row r="350" spans="1:5" x14ac:dyDescent="0.25">
      <c r="A350" s="8" t="s">
        <v>8</v>
      </c>
      <c r="B350" s="10" t="s">
        <v>60</v>
      </c>
      <c r="C350" s="11" t="s">
        <v>61</v>
      </c>
      <c r="D350" s="47" t="s">
        <v>119</v>
      </c>
      <c r="E350" s="13" t="s">
        <v>103</v>
      </c>
    </row>
    <row r="351" spans="1:5" x14ac:dyDescent="0.25">
      <c r="A351" s="8" t="s">
        <v>8</v>
      </c>
      <c r="B351" s="10" t="s">
        <v>60</v>
      </c>
      <c r="C351" s="11" t="s">
        <v>61</v>
      </c>
      <c r="D351" s="48" t="s">
        <v>117</v>
      </c>
      <c r="E351" s="13" t="s">
        <v>103</v>
      </c>
    </row>
    <row r="352" spans="1:5" x14ac:dyDescent="0.25">
      <c r="A352" s="8" t="s">
        <v>8</v>
      </c>
      <c r="B352" s="10" t="s">
        <v>60</v>
      </c>
      <c r="C352" s="11" t="s">
        <v>61</v>
      </c>
      <c r="D352" s="48" t="s">
        <v>43</v>
      </c>
      <c r="E352" s="13" t="s">
        <v>101</v>
      </c>
    </row>
    <row r="353" spans="1:5" x14ac:dyDescent="0.25">
      <c r="A353" s="8" t="s">
        <v>8</v>
      </c>
      <c r="B353" s="10" t="s">
        <v>62</v>
      </c>
      <c r="C353" s="11" t="s">
        <v>63</v>
      </c>
      <c r="D353" s="47" t="s">
        <v>23</v>
      </c>
      <c r="E353" s="12" t="s">
        <v>100</v>
      </c>
    </row>
    <row r="354" spans="1:5" x14ac:dyDescent="0.25">
      <c r="A354" s="8" t="s">
        <v>8</v>
      </c>
      <c r="B354" s="10" t="s">
        <v>62</v>
      </c>
      <c r="C354" s="11" t="s">
        <v>63</v>
      </c>
      <c r="D354" s="47" t="s">
        <v>36</v>
      </c>
      <c r="E354" s="13" t="s">
        <v>101</v>
      </c>
    </row>
    <row r="355" spans="1:5" x14ac:dyDescent="0.25">
      <c r="A355" s="8" t="s">
        <v>8</v>
      </c>
      <c r="B355" s="10" t="s">
        <v>62</v>
      </c>
      <c r="C355" s="11" t="s">
        <v>63</v>
      </c>
      <c r="D355" s="47" t="s">
        <v>9</v>
      </c>
      <c r="E355" s="12" t="s">
        <v>109</v>
      </c>
    </row>
    <row r="356" spans="1:5" x14ac:dyDescent="0.25">
      <c r="A356" s="8" t="s">
        <v>8</v>
      </c>
      <c r="B356" s="10" t="s">
        <v>62</v>
      </c>
      <c r="C356" s="11" t="s">
        <v>63</v>
      </c>
      <c r="D356" s="48" t="s">
        <v>39</v>
      </c>
      <c r="E356" s="13" t="s">
        <v>101</v>
      </c>
    </row>
    <row r="357" spans="1:5" x14ac:dyDescent="0.25">
      <c r="A357" s="8" t="s">
        <v>8</v>
      </c>
      <c r="B357" s="10" t="s">
        <v>62</v>
      </c>
      <c r="C357" s="11" t="s">
        <v>63</v>
      </c>
      <c r="D357" s="47" t="s">
        <v>4</v>
      </c>
      <c r="E357" s="12" t="s">
        <v>109</v>
      </c>
    </row>
    <row r="358" spans="1:5" x14ac:dyDescent="0.25">
      <c r="A358" s="8" t="s">
        <v>8</v>
      </c>
      <c r="B358" s="10" t="s">
        <v>62</v>
      </c>
      <c r="C358" s="11" t="s">
        <v>63</v>
      </c>
      <c r="D358" s="47" t="s">
        <v>34</v>
      </c>
      <c r="E358" s="12" t="s">
        <v>100</v>
      </c>
    </row>
    <row r="359" spans="1:5" x14ac:dyDescent="0.25">
      <c r="A359" s="8" t="s">
        <v>8</v>
      </c>
      <c r="B359" s="10" t="s">
        <v>62</v>
      </c>
      <c r="C359" s="11" t="s">
        <v>63</v>
      </c>
      <c r="D359" s="47" t="s">
        <v>12</v>
      </c>
      <c r="E359" s="12" t="s">
        <v>109</v>
      </c>
    </row>
    <row r="360" spans="1:5" x14ac:dyDescent="0.25">
      <c r="A360" s="8" t="s">
        <v>8</v>
      </c>
      <c r="B360" s="10" t="s">
        <v>62</v>
      </c>
      <c r="C360" s="11" t="s">
        <v>63</v>
      </c>
      <c r="D360" s="47" t="s">
        <v>15</v>
      </c>
      <c r="E360" s="12" t="s">
        <v>102</v>
      </c>
    </row>
    <row r="361" spans="1:5" x14ac:dyDescent="0.25">
      <c r="A361" s="8" t="s">
        <v>8</v>
      </c>
      <c r="B361" s="10" t="s">
        <v>62</v>
      </c>
      <c r="C361" s="11" t="s">
        <v>63</v>
      </c>
      <c r="D361" s="48" t="s">
        <v>6</v>
      </c>
      <c r="E361" s="13" t="s">
        <v>101</v>
      </c>
    </row>
    <row r="362" spans="1:5" x14ac:dyDescent="0.25">
      <c r="A362" s="8" t="s">
        <v>8</v>
      </c>
      <c r="B362" s="10" t="s">
        <v>62</v>
      </c>
      <c r="C362" s="11" t="s">
        <v>63</v>
      </c>
      <c r="D362" s="48" t="s">
        <v>49</v>
      </c>
      <c r="E362" s="13" t="s">
        <v>101</v>
      </c>
    </row>
    <row r="363" spans="1:5" x14ac:dyDescent="0.25">
      <c r="A363" s="8" t="s">
        <v>8</v>
      </c>
      <c r="B363" s="10" t="s">
        <v>62</v>
      </c>
      <c r="C363" s="11" t="s">
        <v>63</v>
      </c>
      <c r="D363" s="47" t="s">
        <v>116</v>
      </c>
      <c r="E363" s="13" t="s">
        <v>103</v>
      </c>
    </row>
    <row r="364" spans="1:5" x14ac:dyDescent="0.25">
      <c r="A364" s="8" t="s">
        <v>8</v>
      </c>
      <c r="B364" s="10" t="s">
        <v>62</v>
      </c>
      <c r="C364" s="11" t="s">
        <v>63</v>
      </c>
      <c r="D364" s="47" t="s">
        <v>118</v>
      </c>
      <c r="E364" s="13" t="s">
        <v>103</v>
      </c>
    </row>
    <row r="365" spans="1:5" x14ac:dyDescent="0.25">
      <c r="A365" s="8" t="s">
        <v>8</v>
      </c>
      <c r="B365" s="10" t="s">
        <v>62</v>
      </c>
      <c r="C365" s="11" t="s">
        <v>63</v>
      </c>
      <c r="D365" s="47" t="s">
        <v>119</v>
      </c>
      <c r="E365" s="13" t="s">
        <v>103</v>
      </c>
    </row>
    <row r="366" spans="1:5" x14ac:dyDescent="0.25">
      <c r="A366" s="8" t="s">
        <v>8</v>
      </c>
      <c r="B366" s="10" t="s">
        <v>62</v>
      </c>
      <c r="C366" s="11" t="s">
        <v>63</v>
      </c>
      <c r="D366" s="48" t="s">
        <v>117</v>
      </c>
      <c r="E366" s="13" t="s">
        <v>103</v>
      </c>
    </row>
    <row r="367" spans="1:5" x14ac:dyDescent="0.25">
      <c r="A367" s="8" t="s">
        <v>8</v>
      </c>
      <c r="B367" s="10" t="s">
        <v>62</v>
      </c>
      <c r="C367" s="11" t="s">
        <v>63</v>
      </c>
      <c r="D367" s="48" t="s">
        <v>43</v>
      </c>
      <c r="E367" s="13" t="s">
        <v>101</v>
      </c>
    </row>
    <row r="368" spans="1:5" x14ac:dyDescent="0.25">
      <c r="A368" s="11" t="s">
        <v>29</v>
      </c>
      <c r="B368" s="14" t="s">
        <v>50</v>
      </c>
      <c r="C368" s="16" t="s">
        <v>30</v>
      </c>
      <c r="D368" s="48" t="s">
        <v>23</v>
      </c>
      <c r="E368" s="12" t="s">
        <v>100</v>
      </c>
    </row>
    <row r="369" spans="1:5" x14ac:dyDescent="0.25">
      <c r="A369" s="11" t="s">
        <v>29</v>
      </c>
      <c r="B369" s="14" t="s">
        <v>50</v>
      </c>
      <c r="C369" s="16" t="s">
        <v>93</v>
      </c>
      <c r="D369" s="48" t="s">
        <v>34</v>
      </c>
      <c r="E369" s="12" t="s">
        <v>100</v>
      </c>
    </row>
    <row r="370" spans="1:5" x14ac:dyDescent="0.25">
      <c r="A370" s="11" t="s">
        <v>29</v>
      </c>
      <c r="B370" s="14" t="s">
        <v>50</v>
      </c>
      <c r="C370" s="16" t="s">
        <v>123</v>
      </c>
      <c r="D370" s="47" t="s">
        <v>116</v>
      </c>
      <c r="E370" s="13" t="s">
        <v>103</v>
      </c>
    </row>
    <row r="371" spans="1:5" x14ac:dyDescent="0.25">
      <c r="A371" s="11" t="s">
        <v>29</v>
      </c>
      <c r="B371" s="14" t="s">
        <v>50</v>
      </c>
      <c r="C371" s="8" t="s">
        <v>131</v>
      </c>
      <c r="D371" s="47" t="s">
        <v>119</v>
      </c>
      <c r="E371" s="13" t="s">
        <v>103</v>
      </c>
    </row>
    <row r="372" spans="1:5" x14ac:dyDescent="0.25">
      <c r="A372" s="11" t="s">
        <v>29</v>
      </c>
      <c r="B372" s="14" t="s">
        <v>50</v>
      </c>
      <c r="C372" s="16" t="s">
        <v>131</v>
      </c>
      <c r="D372" s="48" t="s">
        <v>118</v>
      </c>
      <c r="E372" s="13" t="s">
        <v>103</v>
      </c>
    </row>
    <row r="373" spans="1:5" x14ac:dyDescent="0.25">
      <c r="A373" s="11" t="s">
        <v>29</v>
      </c>
      <c r="B373" s="14" t="s">
        <v>50</v>
      </c>
      <c r="C373" s="8" t="s">
        <v>131</v>
      </c>
      <c r="D373" s="48" t="s">
        <v>117</v>
      </c>
      <c r="E373" s="13" t="s">
        <v>103</v>
      </c>
    </row>
    <row r="374" spans="1:5" x14ac:dyDescent="0.25">
      <c r="A374" s="11" t="s">
        <v>29</v>
      </c>
      <c r="B374" s="14" t="s">
        <v>50</v>
      </c>
      <c r="C374" s="16" t="s">
        <v>170</v>
      </c>
      <c r="D374" s="47" t="s">
        <v>9</v>
      </c>
      <c r="E374" s="12" t="s">
        <v>109</v>
      </c>
    </row>
    <row r="375" spans="1:5" x14ac:dyDescent="0.25">
      <c r="A375" s="11" t="s">
        <v>29</v>
      </c>
      <c r="B375" s="14" t="s">
        <v>50</v>
      </c>
      <c r="C375" s="16" t="s">
        <v>170</v>
      </c>
      <c r="D375" s="47" t="s">
        <v>4</v>
      </c>
      <c r="E375" s="12" t="s">
        <v>109</v>
      </c>
    </row>
    <row r="376" spans="1:5" x14ac:dyDescent="0.25">
      <c r="A376" s="11" t="s">
        <v>29</v>
      </c>
      <c r="B376" s="14" t="s">
        <v>50</v>
      </c>
      <c r="C376" s="16" t="s">
        <v>170</v>
      </c>
      <c r="D376" s="48" t="s">
        <v>12</v>
      </c>
      <c r="E376" s="12" t="s">
        <v>109</v>
      </c>
    </row>
    <row r="377" spans="1:5" x14ac:dyDescent="0.25">
      <c r="A377" s="11" t="s">
        <v>29</v>
      </c>
      <c r="B377" s="14" t="s">
        <v>50</v>
      </c>
      <c r="C377" s="16" t="s">
        <v>170</v>
      </c>
      <c r="D377" s="48" t="s">
        <v>15</v>
      </c>
      <c r="E377" s="12" t="s">
        <v>102</v>
      </c>
    </row>
    <row r="378" spans="1:5" x14ac:dyDescent="0.25">
      <c r="A378" s="11" t="s">
        <v>29</v>
      </c>
      <c r="B378" s="14" t="s">
        <v>50</v>
      </c>
      <c r="C378" s="11" t="s">
        <v>131</v>
      </c>
      <c r="D378" s="48" t="s">
        <v>6</v>
      </c>
      <c r="E378" s="13" t="s">
        <v>101</v>
      </c>
    </row>
    <row r="379" spans="1:5" x14ac:dyDescent="0.25">
      <c r="A379" s="11" t="s">
        <v>29</v>
      </c>
      <c r="B379" s="14" t="s">
        <v>50</v>
      </c>
      <c r="C379" s="11" t="s">
        <v>170</v>
      </c>
      <c r="D379" s="48" t="s">
        <v>39</v>
      </c>
      <c r="E379" s="13" t="s">
        <v>101</v>
      </c>
    </row>
    <row r="380" spans="1:5" x14ac:dyDescent="0.25">
      <c r="A380" s="11" t="s">
        <v>29</v>
      </c>
      <c r="B380" s="14" t="s">
        <v>51</v>
      </c>
      <c r="C380" s="16" t="s">
        <v>30</v>
      </c>
      <c r="D380" s="48" t="s">
        <v>23</v>
      </c>
      <c r="E380" s="12" t="s">
        <v>100</v>
      </c>
    </row>
    <row r="381" spans="1:5" x14ac:dyDescent="0.25">
      <c r="A381" s="11" t="s">
        <v>29</v>
      </c>
      <c r="B381" s="14" t="s">
        <v>51</v>
      </c>
      <c r="C381" s="16" t="s">
        <v>94</v>
      </c>
      <c r="D381" s="48" t="s">
        <v>34</v>
      </c>
      <c r="E381" s="12" t="s">
        <v>100</v>
      </c>
    </row>
    <row r="382" spans="1:5" x14ac:dyDescent="0.25">
      <c r="A382" s="11" t="s">
        <v>29</v>
      </c>
      <c r="B382" s="14" t="s">
        <v>51</v>
      </c>
      <c r="C382" s="16" t="s">
        <v>123</v>
      </c>
      <c r="D382" s="47" t="s">
        <v>116</v>
      </c>
      <c r="E382" s="13" t="s">
        <v>103</v>
      </c>
    </row>
    <row r="383" spans="1:5" x14ac:dyDescent="0.25">
      <c r="A383" s="11" t="s">
        <v>29</v>
      </c>
      <c r="B383" s="14" t="s">
        <v>51</v>
      </c>
      <c r="C383" s="8" t="s">
        <v>131</v>
      </c>
      <c r="D383" s="47" t="s">
        <v>119</v>
      </c>
      <c r="E383" s="13" t="s">
        <v>103</v>
      </c>
    </row>
    <row r="384" spans="1:5" x14ac:dyDescent="0.25">
      <c r="A384" s="11" t="s">
        <v>29</v>
      </c>
      <c r="B384" s="14" t="s">
        <v>51</v>
      </c>
      <c r="C384" s="16" t="s">
        <v>131</v>
      </c>
      <c r="D384" s="48" t="s">
        <v>118</v>
      </c>
      <c r="E384" s="13" t="s">
        <v>103</v>
      </c>
    </row>
    <row r="385" spans="1:5" x14ac:dyDescent="0.25">
      <c r="A385" s="11" t="s">
        <v>29</v>
      </c>
      <c r="B385" s="14" t="s">
        <v>51</v>
      </c>
      <c r="C385" s="8" t="s">
        <v>131</v>
      </c>
      <c r="D385" s="48" t="s">
        <v>117</v>
      </c>
      <c r="E385" s="13" t="s">
        <v>103</v>
      </c>
    </row>
    <row r="386" spans="1:5" x14ac:dyDescent="0.25">
      <c r="A386" s="11" t="s">
        <v>29</v>
      </c>
      <c r="B386" s="14" t="s">
        <v>51</v>
      </c>
      <c r="C386" s="16" t="s">
        <v>170</v>
      </c>
      <c r="D386" s="47" t="s">
        <v>9</v>
      </c>
      <c r="E386" s="12" t="s">
        <v>109</v>
      </c>
    </row>
    <row r="387" spans="1:5" x14ac:dyDescent="0.25">
      <c r="A387" s="11" t="s">
        <v>29</v>
      </c>
      <c r="B387" s="14" t="s">
        <v>51</v>
      </c>
      <c r="C387" s="16" t="s">
        <v>170</v>
      </c>
      <c r="D387" s="47" t="s">
        <v>4</v>
      </c>
      <c r="E387" s="12" t="s">
        <v>109</v>
      </c>
    </row>
    <row r="388" spans="1:5" x14ac:dyDescent="0.25">
      <c r="A388" s="11" t="s">
        <v>29</v>
      </c>
      <c r="B388" s="14" t="s">
        <v>51</v>
      </c>
      <c r="C388" s="16" t="s">
        <v>170</v>
      </c>
      <c r="D388" s="48" t="s">
        <v>12</v>
      </c>
      <c r="E388" s="12" t="s">
        <v>109</v>
      </c>
    </row>
    <row r="389" spans="1:5" x14ac:dyDescent="0.25">
      <c r="A389" s="11" t="s">
        <v>29</v>
      </c>
      <c r="B389" s="14" t="s">
        <v>51</v>
      </c>
      <c r="C389" s="16" t="s">
        <v>170</v>
      </c>
      <c r="D389" s="48" t="s">
        <v>15</v>
      </c>
      <c r="E389" s="12" t="s">
        <v>102</v>
      </c>
    </row>
    <row r="390" spans="1:5" x14ac:dyDescent="0.25">
      <c r="A390" s="11" t="s">
        <v>29</v>
      </c>
      <c r="B390" s="14" t="s">
        <v>51</v>
      </c>
      <c r="C390" s="11" t="s">
        <v>131</v>
      </c>
      <c r="D390" s="48" t="s">
        <v>6</v>
      </c>
      <c r="E390" s="13" t="s">
        <v>101</v>
      </c>
    </row>
    <row r="391" spans="1:5" x14ac:dyDescent="0.25">
      <c r="A391" s="11" t="s">
        <v>29</v>
      </c>
      <c r="B391" s="14" t="s">
        <v>51</v>
      </c>
      <c r="C391" s="11" t="s">
        <v>170</v>
      </c>
      <c r="D391" s="48" t="s">
        <v>39</v>
      </c>
      <c r="E391" s="13" t="s">
        <v>101</v>
      </c>
    </row>
    <row r="392" spans="1:5" x14ac:dyDescent="0.25">
      <c r="A392" s="11" t="s">
        <v>29</v>
      </c>
      <c r="B392" s="14" t="s">
        <v>71</v>
      </c>
      <c r="C392" s="16" t="s">
        <v>30</v>
      </c>
      <c r="D392" s="48" t="s">
        <v>23</v>
      </c>
      <c r="E392" s="12" t="s">
        <v>100</v>
      </c>
    </row>
    <row r="393" spans="1:5" x14ac:dyDescent="0.25">
      <c r="A393" s="11" t="s">
        <v>29</v>
      </c>
      <c r="B393" s="14" t="s">
        <v>71</v>
      </c>
      <c r="C393" s="16" t="s">
        <v>95</v>
      </c>
      <c r="D393" s="48" t="s">
        <v>34</v>
      </c>
      <c r="E393" s="12" t="s">
        <v>100</v>
      </c>
    </row>
    <row r="394" spans="1:5" x14ac:dyDescent="0.25">
      <c r="A394" s="11" t="s">
        <v>29</v>
      </c>
      <c r="B394" s="14" t="s">
        <v>71</v>
      </c>
      <c r="C394" s="16" t="s">
        <v>122</v>
      </c>
      <c r="D394" s="47" t="s">
        <v>116</v>
      </c>
      <c r="E394" s="13" t="s">
        <v>103</v>
      </c>
    </row>
    <row r="395" spans="1:5" x14ac:dyDescent="0.25">
      <c r="A395" s="11" t="s">
        <v>29</v>
      </c>
      <c r="B395" s="14" t="s">
        <v>71</v>
      </c>
      <c r="C395" s="8" t="s">
        <v>131</v>
      </c>
      <c r="D395" s="47" t="s">
        <v>119</v>
      </c>
      <c r="E395" s="13" t="s">
        <v>103</v>
      </c>
    </row>
    <row r="396" spans="1:5" x14ac:dyDescent="0.25">
      <c r="A396" s="11" t="s">
        <v>29</v>
      </c>
      <c r="B396" s="14" t="s">
        <v>71</v>
      </c>
      <c r="C396" s="16" t="s">
        <v>131</v>
      </c>
      <c r="D396" s="48" t="s">
        <v>118</v>
      </c>
      <c r="E396" s="13" t="s">
        <v>103</v>
      </c>
    </row>
    <row r="397" spans="1:5" x14ac:dyDescent="0.25">
      <c r="A397" s="11" t="s">
        <v>29</v>
      </c>
      <c r="B397" s="14" t="s">
        <v>71</v>
      </c>
      <c r="C397" s="8" t="s">
        <v>131</v>
      </c>
      <c r="D397" s="48" t="s">
        <v>117</v>
      </c>
      <c r="E397" s="13" t="s">
        <v>103</v>
      </c>
    </row>
    <row r="398" spans="1:5" x14ac:dyDescent="0.25">
      <c r="A398" s="11" t="s">
        <v>29</v>
      </c>
      <c r="B398" s="14" t="s">
        <v>71</v>
      </c>
      <c r="C398" s="16" t="s">
        <v>170</v>
      </c>
      <c r="D398" s="47" t="s">
        <v>9</v>
      </c>
      <c r="E398" s="12" t="s">
        <v>109</v>
      </c>
    </row>
    <row r="399" spans="1:5" x14ac:dyDescent="0.25">
      <c r="A399" s="11" t="s">
        <v>29</v>
      </c>
      <c r="B399" s="14" t="s">
        <v>71</v>
      </c>
      <c r="C399" s="16" t="s">
        <v>170</v>
      </c>
      <c r="D399" s="47" t="s">
        <v>4</v>
      </c>
      <c r="E399" s="12" t="s">
        <v>109</v>
      </c>
    </row>
    <row r="400" spans="1:5" x14ac:dyDescent="0.25">
      <c r="A400" s="11" t="s">
        <v>29</v>
      </c>
      <c r="B400" s="14" t="s">
        <v>71</v>
      </c>
      <c r="C400" s="16" t="s">
        <v>170</v>
      </c>
      <c r="D400" s="48" t="s">
        <v>12</v>
      </c>
      <c r="E400" s="12" t="s">
        <v>109</v>
      </c>
    </row>
    <row r="401" spans="1:5" x14ac:dyDescent="0.25">
      <c r="A401" s="11" t="s">
        <v>29</v>
      </c>
      <c r="B401" s="14" t="s">
        <v>71</v>
      </c>
      <c r="C401" s="16" t="s">
        <v>170</v>
      </c>
      <c r="D401" s="48" t="s">
        <v>15</v>
      </c>
      <c r="E401" s="12" t="s">
        <v>102</v>
      </c>
    </row>
    <row r="402" spans="1:5" x14ac:dyDescent="0.25">
      <c r="A402" s="11" t="s">
        <v>29</v>
      </c>
      <c r="B402" s="14" t="s">
        <v>71</v>
      </c>
      <c r="C402" s="11" t="s">
        <v>131</v>
      </c>
      <c r="D402" s="48" t="s">
        <v>6</v>
      </c>
      <c r="E402" s="13" t="s">
        <v>101</v>
      </c>
    </row>
    <row r="403" spans="1:5" x14ac:dyDescent="0.25">
      <c r="A403" s="11" t="s">
        <v>29</v>
      </c>
      <c r="B403" s="14" t="s">
        <v>71</v>
      </c>
      <c r="C403" s="11" t="s">
        <v>170</v>
      </c>
      <c r="D403" s="48" t="s">
        <v>39</v>
      </c>
      <c r="E403" s="13" t="s">
        <v>101</v>
      </c>
    </row>
    <row r="404" spans="1:5" x14ac:dyDescent="0.25">
      <c r="A404" s="11" t="s">
        <v>29</v>
      </c>
      <c r="B404" s="14" t="s">
        <v>52</v>
      </c>
      <c r="C404" s="16" t="s">
        <v>30</v>
      </c>
      <c r="D404" s="48" t="s">
        <v>23</v>
      </c>
      <c r="E404" s="12" t="s">
        <v>100</v>
      </c>
    </row>
    <row r="405" spans="1:5" x14ac:dyDescent="0.25">
      <c r="A405" s="11" t="s">
        <v>29</v>
      </c>
      <c r="B405" s="14" t="s">
        <v>52</v>
      </c>
      <c r="C405" s="16" t="s">
        <v>131</v>
      </c>
      <c r="D405" s="47" t="s">
        <v>116</v>
      </c>
      <c r="E405" s="13" t="s">
        <v>103</v>
      </c>
    </row>
    <row r="406" spans="1:5" x14ac:dyDescent="0.25">
      <c r="A406" s="11" t="s">
        <v>29</v>
      </c>
      <c r="B406" s="14" t="s">
        <v>52</v>
      </c>
      <c r="C406" s="8" t="s">
        <v>131</v>
      </c>
      <c r="D406" s="47" t="s">
        <v>119</v>
      </c>
      <c r="E406" s="13" t="s">
        <v>103</v>
      </c>
    </row>
    <row r="407" spans="1:5" x14ac:dyDescent="0.25">
      <c r="A407" s="11" t="s">
        <v>29</v>
      </c>
      <c r="B407" s="14" t="s">
        <v>52</v>
      </c>
      <c r="C407" s="16" t="s">
        <v>131</v>
      </c>
      <c r="D407" s="48" t="s">
        <v>118</v>
      </c>
      <c r="E407" s="13" t="s">
        <v>103</v>
      </c>
    </row>
    <row r="408" spans="1:5" x14ac:dyDescent="0.25">
      <c r="A408" s="11" t="s">
        <v>29</v>
      </c>
      <c r="B408" s="14" t="s">
        <v>52</v>
      </c>
      <c r="C408" s="8" t="s">
        <v>131</v>
      </c>
      <c r="D408" s="48" t="s">
        <v>117</v>
      </c>
      <c r="E408" s="13" t="s">
        <v>103</v>
      </c>
    </row>
    <row r="409" spans="1:5" x14ac:dyDescent="0.25">
      <c r="A409" s="11" t="s">
        <v>29</v>
      </c>
      <c r="B409" s="14" t="s">
        <v>52</v>
      </c>
      <c r="C409" s="16" t="s">
        <v>170</v>
      </c>
      <c r="D409" s="47" t="s">
        <v>9</v>
      </c>
      <c r="E409" s="12" t="s">
        <v>109</v>
      </c>
    </row>
    <row r="410" spans="1:5" x14ac:dyDescent="0.25">
      <c r="A410" s="11" t="s">
        <v>29</v>
      </c>
      <c r="B410" s="14" t="s">
        <v>52</v>
      </c>
      <c r="C410" s="16" t="s">
        <v>170</v>
      </c>
      <c r="D410" s="47" t="s">
        <v>4</v>
      </c>
      <c r="E410" s="12" t="s">
        <v>109</v>
      </c>
    </row>
    <row r="411" spans="1:5" x14ac:dyDescent="0.25">
      <c r="A411" s="11" t="s">
        <v>29</v>
      </c>
      <c r="B411" s="14" t="s">
        <v>52</v>
      </c>
      <c r="C411" s="16" t="s">
        <v>170</v>
      </c>
      <c r="D411" s="48" t="s">
        <v>12</v>
      </c>
      <c r="E411" s="12" t="s">
        <v>109</v>
      </c>
    </row>
    <row r="412" spans="1:5" x14ac:dyDescent="0.25">
      <c r="A412" s="11" t="s">
        <v>29</v>
      </c>
      <c r="B412" s="14" t="s">
        <v>52</v>
      </c>
      <c r="C412" s="16" t="s">
        <v>170</v>
      </c>
      <c r="D412" s="48" t="s">
        <v>15</v>
      </c>
      <c r="E412" s="12" t="s">
        <v>102</v>
      </c>
    </row>
    <row r="413" spans="1:5" x14ac:dyDescent="0.25">
      <c r="A413" s="11" t="s">
        <v>29</v>
      </c>
      <c r="B413" s="14" t="s">
        <v>52</v>
      </c>
      <c r="C413" s="11" t="s">
        <v>131</v>
      </c>
      <c r="D413" s="48" t="s">
        <v>6</v>
      </c>
      <c r="E413" s="13" t="s">
        <v>101</v>
      </c>
    </row>
    <row r="414" spans="1:5" x14ac:dyDescent="0.25">
      <c r="A414" s="11" t="s">
        <v>29</v>
      </c>
      <c r="B414" s="14" t="s">
        <v>52</v>
      </c>
      <c r="C414" s="11" t="s">
        <v>170</v>
      </c>
      <c r="D414" s="48" t="s">
        <v>39</v>
      </c>
      <c r="E414" s="13" t="s">
        <v>101</v>
      </c>
    </row>
  </sheetData>
  <autoFilter ref="A22:D414">
    <sortState ref="A5:D341">
      <sortCondition ref="A5:A341" customList="Monday,Tuesday,Wednesday,Thursday,Friday"/>
      <sortCondition ref="B5:B341" customList="8:00 am - 9:00 am,9:00 am - 10:30 am,11:00 am - 12:30 pm,1:30 pm - 3:00 pm,3:30 pm - 5:00 pm,5:00 pm - 6:00 pm,5:30 pm - 7:30 pm,6:45 pm - 7:30 pm"/>
      <sortCondition ref="D5:D341"/>
    </sortState>
  </autoFilter>
  <sortState ref="A344:E390">
    <sortCondition ref="B344:B390"/>
  </sortState>
  <mergeCells count="3">
    <mergeCell ref="A19:E19"/>
    <mergeCell ref="A20:E20"/>
    <mergeCell ref="A21:E21"/>
  </mergeCells>
  <hyperlinks>
    <hyperlink ref="D3" r:id="rId1"/>
    <hyperlink ref="D4" r:id="rId2"/>
    <hyperlink ref="D6" r:id="rId3"/>
    <hyperlink ref="D5" r:id="rId4"/>
    <hyperlink ref="D11" r:id="rId5"/>
    <hyperlink ref="D12" r:id="rId6"/>
    <hyperlink ref="D13" r:id="rId7"/>
    <hyperlink ref="D14" r:id="rId8"/>
    <hyperlink ref="D15" r:id="rId9"/>
    <hyperlink ref="D16" r:id="rId10"/>
    <hyperlink ref="D17" r:id="rId11"/>
    <hyperlink ref="D7" r:id="rId12"/>
    <hyperlink ref="D8:D10" r:id="rId13" display="Dave Milham"/>
    <hyperlink ref="E107" r:id="rId14"/>
    <hyperlink ref="E108:E111" r:id="rId15" display="Carl Piva"/>
    <hyperlink ref="E105" r:id="rId16"/>
    <hyperlink ref="E104" r:id="rId17"/>
    <hyperlink ref="E102" r:id="rId18"/>
    <hyperlink ref="E100" r:id="rId19"/>
    <hyperlink ref="E112" r:id="rId20"/>
    <hyperlink ref="E106" r:id="rId21"/>
    <hyperlink ref="E101" r:id="rId22"/>
    <hyperlink ref="E99" r:id="rId23"/>
    <hyperlink ref="E103" r:id="rId24"/>
    <hyperlink ref="E98" r:id="rId25"/>
    <hyperlink ref="E324" r:id="rId26"/>
    <hyperlink ref="E95" r:id="rId27"/>
    <hyperlink ref="E97" r:id="rId28"/>
    <hyperlink ref="E279" r:id="rId29"/>
    <hyperlink ref="E414" r:id="rId30"/>
    <hyperlink ref="E403" r:id="rId31"/>
    <hyperlink ref="E391" r:id="rId32"/>
    <hyperlink ref="E379" r:id="rId33"/>
    <hyperlink ref="E339" r:id="rId34"/>
    <hyperlink ref="E413" r:id="rId35"/>
    <hyperlink ref="E402" r:id="rId36"/>
    <hyperlink ref="E390" r:id="rId37"/>
    <hyperlink ref="E378" r:id="rId38"/>
    <hyperlink ref="E412" r:id="rId39"/>
    <hyperlink ref="E401" r:id="rId40"/>
    <hyperlink ref="E389" r:id="rId41"/>
    <hyperlink ref="E377" r:id="rId42"/>
    <hyperlink ref="E411" r:id="rId43"/>
    <hyperlink ref="E400" r:id="rId44"/>
    <hyperlink ref="E388" r:id="rId45"/>
    <hyperlink ref="E376" r:id="rId46"/>
    <hyperlink ref="E343" r:id="rId47"/>
    <hyperlink ref="E410" r:id="rId48"/>
    <hyperlink ref="E399" r:id="rId49"/>
    <hyperlink ref="E387" r:id="rId50"/>
    <hyperlink ref="E375" r:id="rId51"/>
    <hyperlink ref="E409" r:id="rId52"/>
    <hyperlink ref="E398" r:id="rId53"/>
    <hyperlink ref="E386" r:id="rId54"/>
    <hyperlink ref="E374" r:id="rId55"/>
    <hyperlink ref="E96" r:id="rId56"/>
    <hyperlink ref="E79" r:id="rId57"/>
    <hyperlink ref="E93" r:id="rId58"/>
    <hyperlink ref="E80:E81" r:id="rId59" display="Carl Piva"/>
    <hyperlink ref="E362" r:id="rId60"/>
    <hyperlink ref="E347" r:id="rId61"/>
    <hyperlink ref="E318" r:id="rId62"/>
    <hyperlink ref="E331" r:id="rId63"/>
    <hyperlink ref="E306" r:id="rId64"/>
    <hyperlink ref="E293" r:id="rId65"/>
    <hyperlink ref="E250" r:id="rId66"/>
    <hyperlink ref="E278" r:id="rId67"/>
    <hyperlink ref="E263" r:id="rId68"/>
    <hyperlink ref="E237" r:id="rId69"/>
    <hyperlink ref="E224" r:id="rId70"/>
    <hyperlink ref="E210" r:id="rId71"/>
    <hyperlink ref="E195" r:id="rId72"/>
    <hyperlink ref="E179" r:id="rId73"/>
    <hyperlink ref="E165" r:id="rId74"/>
    <hyperlink ref="E152" r:id="rId75"/>
    <hyperlink ref="E137" r:id="rId76"/>
    <hyperlink ref="E122" r:id="rId77"/>
    <hyperlink ref="E76" r:id="rId78"/>
    <hyperlink ref="E90" r:id="rId79"/>
    <hyperlink ref="E62" r:id="rId80"/>
    <hyperlink ref="E47" r:id="rId81"/>
    <hyperlink ref="E32" r:id="rId82"/>
    <hyperlink ref="E382:E385" r:id="rId83" display="Carl Piva"/>
    <hyperlink ref="E387:E390" r:id="rId84" display="Carl Piva"/>
    <hyperlink ref="E400:E403" r:id="rId85" display="Carl Piva"/>
    <hyperlink ref="E394:E397" r:id="rId86" display="Carl Piva"/>
    <hyperlink ref="E363:E366" r:id="rId87" display="Carl Piva"/>
    <hyperlink ref="E348:E351" r:id="rId88" display="Carl Piva"/>
    <hyperlink ref="E319:E322" r:id="rId89" display="Carl Piva"/>
    <hyperlink ref="E332:E335" r:id="rId90" display="Carl Piva"/>
    <hyperlink ref="E307:E310" r:id="rId91" display="Carl Piva"/>
    <hyperlink ref="E294:E297" r:id="rId92" display="Carl Piva"/>
    <hyperlink ref="E251:E254" r:id="rId93" display="Carl Piva"/>
    <hyperlink ref="E280:E283" r:id="rId94" display="Carl Piva"/>
    <hyperlink ref="E264:E267" r:id="rId95" display="Carl Piva"/>
    <hyperlink ref="E238:E241" r:id="rId96" display="Carl Piva"/>
    <hyperlink ref="E225:E228" r:id="rId97" display="Carl Piva"/>
    <hyperlink ref="E211:E214" r:id="rId98" display="Carl Piva"/>
    <hyperlink ref="E196:E199" r:id="rId99" display="Carl Piva"/>
    <hyperlink ref="E180:E183" r:id="rId100" display="Carl Piva"/>
    <hyperlink ref="E166:E169" r:id="rId101" display="Carl Piva"/>
    <hyperlink ref="E153:E156" r:id="rId102" display="Carl Piva"/>
    <hyperlink ref="E138:E141" r:id="rId103" display="Carl Piva"/>
    <hyperlink ref="E123:E126" r:id="rId104" display="Carl Piva"/>
    <hyperlink ref="E77" r:id="rId105"/>
    <hyperlink ref="E91:E92" r:id="rId106" display="Carl Piva"/>
    <hyperlink ref="E63:E66" r:id="rId107" display="Carl Piva"/>
    <hyperlink ref="E48:E51" r:id="rId108" display="Carl Piva"/>
    <hyperlink ref="E34:E36" r:id="rId109" display="Carl Piva"/>
    <hyperlink ref="E33" r:id="rId110"/>
    <hyperlink ref="E360" r:id="rId111"/>
    <hyperlink ref="E345" r:id="rId112"/>
    <hyperlink ref="E316" r:id="rId113"/>
    <hyperlink ref="E329" r:id="rId114"/>
    <hyperlink ref="E304" r:id="rId115"/>
    <hyperlink ref="E291" r:id="rId116"/>
    <hyperlink ref="E248" r:id="rId117"/>
    <hyperlink ref="E276" r:id="rId118"/>
    <hyperlink ref="E261" r:id="rId119"/>
    <hyperlink ref="E235" r:id="rId120"/>
    <hyperlink ref="E222" r:id="rId121"/>
    <hyperlink ref="E208" r:id="rId122"/>
    <hyperlink ref="E193" r:id="rId123"/>
    <hyperlink ref="E177" r:id="rId124"/>
    <hyperlink ref="E163" r:id="rId125"/>
    <hyperlink ref="E150" r:id="rId126"/>
    <hyperlink ref="E135" r:id="rId127"/>
    <hyperlink ref="E120" r:id="rId128"/>
    <hyperlink ref="E74" r:id="rId129"/>
    <hyperlink ref="E88" r:id="rId130"/>
    <hyperlink ref="E60" r:id="rId131"/>
    <hyperlink ref="E45" r:id="rId132"/>
    <hyperlink ref="E30" r:id="rId133"/>
    <hyperlink ref="E359" r:id="rId134"/>
    <hyperlink ref="E357" r:id="rId135"/>
    <hyperlink ref="E355" r:id="rId136"/>
    <hyperlink ref="E344" r:id="rId137"/>
    <hyperlink ref="E341" r:id="rId138"/>
    <hyperlink ref="E338" r:id="rId139"/>
    <hyperlink ref="E315" r:id="rId140"/>
    <hyperlink ref="E313" r:id="rId141"/>
    <hyperlink ref="E311" r:id="rId142"/>
    <hyperlink ref="E326:E327" r:id="rId143" display="Rebecca Sendel"/>
    <hyperlink ref="E303" r:id="rId144"/>
    <hyperlink ref="E301" r:id="rId145"/>
    <hyperlink ref="E299" r:id="rId146"/>
    <hyperlink ref="E290" r:id="rId147"/>
    <hyperlink ref="E288" r:id="rId148"/>
    <hyperlink ref="E286" r:id="rId149"/>
    <hyperlink ref="E247" r:id="rId150"/>
    <hyperlink ref="E245" r:id="rId151"/>
    <hyperlink ref="E243" r:id="rId152"/>
    <hyperlink ref="E275" r:id="rId153"/>
    <hyperlink ref="E273" r:id="rId154"/>
    <hyperlink ref="E271" r:id="rId155"/>
    <hyperlink ref="E260" r:id="rId156"/>
    <hyperlink ref="E258" r:id="rId157"/>
    <hyperlink ref="E256" r:id="rId158"/>
    <hyperlink ref="E234" r:id="rId159"/>
    <hyperlink ref="E232" r:id="rId160"/>
    <hyperlink ref="E230" r:id="rId161"/>
    <hyperlink ref="E221" r:id="rId162"/>
    <hyperlink ref="E219" r:id="rId163"/>
    <hyperlink ref="E217" r:id="rId164"/>
    <hyperlink ref="E207" r:id="rId165"/>
    <hyperlink ref="E205" r:id="rId166"/>
    <hyperlink ref="E203" r:id="rId167"/>
    <hyperlink ref="E192" r:id="rId168"/>
    <hyperlink ref="E190" r:id="rId169"/>
    <hyperlink ref="E188" r:id="rId170"/>
    <hyperlink ref="E176" r:id="rId171"/>
    <hyperlink ref="E174" r:id="rId172"/>
    <hyperlink ref="E172" r:id="rId173"/>
    <hyperlink ref="E162" r:id="rId174"/>
    <hyperlink ref="E160" r:id="rId175"/>
    <hyperlink ref="E158" r:id="rId176"/>
    <hyperlink ref="E149" r:id="rId177"/>
    <hyperlink ref="E147" r:id="rId178"/>
    <hyperlink ref="E145" r:id="rId179"/>
    <hyperlink ref="E134" r:id="rId180"/>
    <hyperlink ref="E132" r:id="rId181"/>
    <hyperlink ref="E130" r:id="rId182"/>
    <hyperlink ref="E119" r:id="rId183"/>
    <hyperlink ref="E117" r:id="rId184"/>
    <hyperlink ref="E115" r:id="rId185"/>
    <hyperlink ref="E73" r:id="rId186"/>
    <hyperlink ref="E71" r:id="rId187"/>
    <hyperlink ref="E69" r:id="rId188"/>
    <hyperlink ref="E87" r:id="rId189"/>
    <hyperlink ref="E85" r:id="rId190"/>
    <hyperlink ref="E83" r:id="rId191"/>
    <hyperlink ref="E59" r:id="rId192"/>
    <hyperlink ref="E57" r:id="rId193"/>
    <hyperlink ref="E55" r:id="rId194"/>
    <hyperlink ref="E44" r:id="rId195"/>
    <hyperlink ref="E42" r:id="rId196"/>
    <hyperlink ref="E40" r:id="rId197"/>
    <hyperlink ref="E29" r:id="rId198"/>
    <hyperlink ref="E27" r:id="rId199"/>
    <hyperlink ref="E25" r:id="rId200"/>
    <hyperlink ref="E367" r:id="rId201"/>
    <hyperlink ref="E361" r:id="rId202"/>
    <hyperlink ref="E356" r:id="rId203"/>
    <hyperlink ref="E354" r:id="rId204"/>
    <hyperlink ref="E352" r:id="rId205"/>
    <hyperlink ref="E346" r:id="rId206"/>
    <hyperlink ref="E340" r:id="rId207"/>
    <hyperlink ref="E337" r:id="rId208"/>
    <hyperlink ref="E317" r:id="rId209"/>
    <hyperlink ref="E312" r:id="rId210"/>
    <hyperlink ref="E330" r:id="rId211"/>
    <hyperlink ref="E305" r:id="rId212"/>
    <hyperlink ref="E300" r:id="rId213"/>
    <hyperlink ref="E292" r:id="rId214"/>
    <hyperlink ref="E287" r:id="rId215"/>
    <hyperlink ref="E249" r:id="rId216"/>
    <hyperlink ref="E244" r:id="rId217"/>
    <hyperlink ref="E284" r:id="rId218"/>
    <hyperlink ref="E277" r:id="rId219"/>
    <hyperlink ref="E272" r:id="rId220"/>
    <hyperlink ref="E270" r:id="rId221"/>
    <hyperlink ref="E262" r:id="rId222"/>
    <hyperlink ref="E257" r:id="rId223"/>
    <hyperlink ref="E236" r:id="rId224"/>
    <hyperlink ref="E231" r:id="rId225"/>
    <hyperlink ref="E223" r:id="rId226"/>
    <hyperlink ref="E218" r:id="rId227"/>
    <hyperlink ref="E215" r:id="rId228"/>
    <hyperlink ref="E209" r:id="rId229"/>
    <hyperlink ref="E204" r:id="rId230"/>
    <hyperlink ref="E202" r:id="rId231"/>
    <hyperlink ref="E200" r:id="rId232"/>
    <hyperlink ref="E194" r:id="rId233"/>
    <hyperlink ref="E189" r:id="rId234"/>
    <hyperlink ref="E187" r:id="rId235"/>
    <hyperlink ref="E178" r:id="rId236"/>
    <hyperlink ref="E173" r:id="rId237"/>
    <hyperlink ref="E164" r:id="rId238"/>
    <hyperlink ref="E159" r:id="rId239"/>
    <hyperlink ref="E151" r:id="rId240"/>
    <hyperlink ref="E146" r:id="rId241"/>
    <hyperlink ref="E144" r:id="rId242"/>
    <hyperlink ref="E142" r:id="rId243"/>
    <hyperlink ref="E136" r:id="rId244"/>
    <hyperlink ref="E131" r:id="rId245"/>
    <hyperlink ref="E129" r:id="rId246"/>
    <hyperlink ref="E127" r:id="rId247"/>
    <hyperlink ref="E121" r:id="rId248"/>
    <hyperlink ref="E116" r:id="rId249"/>
    <hyperlink ref="E114" r:id="rId250"/>
    <hyperlink ref="E78" r:id="rId251"/>
    <hyperlink ref="E75" r:id="rId252"/>
    <hyperlink ref="E70" r:id="rId253"/>
    <hyperlink ref="E94" r:id="rId254"/>
    <hyperlink ref="E89" r:id="rId255"/>
    <hyperlink ref="E84" r:id="rId256"/>
    <hyperlink ref="E67:E82" r:id="rId257" display="Chris Stock"/>
    <hyperlink ref="E61" r:id="rId258"/>
    <hyperlink ref="E56" r:id="rId259"/>
    <hyperlink ref="E54" r:id="rId260"/>
    <hyperlink ref="E52" r:id="rId261"/>
    <hyperlink ref="E46" r:id="rId262"/>
    <hyperlink ref="E41" r:id="rId263"/>
    <hyperlink ref="E39" r:id="rId264"/>
    <hyperlink ref="E37" r:id="rId265"/>
    <hyperlink ref="E31" r:id="rId266"/>
    <hyperlink ref="E26" r:id="rId267"/>
    <hyperlink ref="E24" r:id="rId268"/>
    <hyperlink ref="E380:E381" r:id="rId269" display="Barry Graham"/>
    <hyperlink ref="E404" r:id="rId270"/>
    <hyperlink ref="E398:E399" r:id="rId271" display="Barry Graham"/>
    <hyperlink ref="E392:E393" r:id="rId272" display="Barry Graham"/>
    <hyperlink ref="E358" r:id="rId273"/>
    <hyperlink ref="E353" r:id="rId274"/>
    <hyperlink ref="E342" r:id="rId275"/>
    <hyperlink ref="E336" r:id="rId276"/>
    <hyperlink ref="E314" r:id="rId277"/>
    <hyperlink ref="E328" r:id="rId278"/>
    <hyperlink ref="E325" r:id="rId279"/>
    <hyperlink ref="E302" r:id="rId280"/>
    <hyperlink ref="E298" r:id="rId281"/>
    <hyperlink ref="E289" r:id="rId282"/>
    <hyperlink ref="E285" r:id="rId283"/>
    <hyperlink ref="E246" r:id="rId284"/>
    <hyperlink ref="E242" r:id="rId285"/>
    <hyperlink ref="E274" r:id="rId286"/>
    <hyperlink ref="E269" r:id="rId287"/>
    <hyperlink ref="E259" r:id="rId288"/>
    <hyperlink ref="E255" r:id="rId289"/>
    <hyperlink ref="E233" r:id="rId290"/>
    <hyperlink ref="E229" r:id="rId291"/>
    <hyperlink ref="E220" r:id="rId292"/>
    <hyperlink ref="E216" r:id="rId293"/>
    <hyperlink ref="E206" r:id="rId294"/>
    <hyperlink ref="E201" r:id="rId295"/>
    <hyperlink ref="E191" r:id="rId296"/>
    <hyperlink ref="E186" r:id="rId297"/>
    <hyperlink ref="E175" r:id="rId298"/>
    <hyperlink ref="E171" r:id="rId299"/>
    <hyperlink ref="E161" r:id="rId300"/>
    <hyperlink ref="E157" r:id="rId301"/>
    <hyperlink ref="E148" r:id="rId302"/>
    <hyperlink ref="E143" r:id="rId303"/>
    <hyperlink ref="E133" r:id="rId304"/>
    <hyperlink ref="E128" r:id="rId305"/>
    <hyperlink ref="E118" r:id="rId306"/>
    <hyperlink ref="E113" r:id="rId307"/>
    <hyperlink ref="E72" r:id="rId308"/>
    <hyperlink ref="E86" r:id="rId309"/>
    <hyperlink ref="E58" r:id="rId310"/>
    <hyperlink ref="E53" r:id="rId311"/>
    <hyperlink ref="E43" r:id="rId312"/>
    <hyperlink ref="E38" r:id="rId313"/>
    <hyperlink ref="E28" r:id="rId314"/>
    <hyperlink ref="E23" r:id="rId315"/>
    <hyperlink ref="E170" r:id="rId316"/>
    <hyperlink ref="E184" r:id="rId317"/>
    <hyperlink ref="E185" r:id="rId318"/>
    <hyperlink ref="E268" r:id="rId319"/>
    <hyperlink ref="E323" r:id="rId320"/>
  </hyperlinks>
  <pageMargins left="0.7" right="0.7" top="0.75" bottom="0.75" header="0.3" footer="0.3"/>
  <pageSetup orientation="portrait" r:id="rId321"/>
  <drawing r:id="rId322"/>
  <extLst>
    <ext xmlns:mx="http://schemas.microsoft.com/office/mac/excel/2008/main" uri="{64002731-A6B0-56B0-2670-7721B7C09600}">
      <mx:PLV Mode="0" OnePage="0" WScale="0"/>
    </ext>
  </extLst>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C19"/>
  <sheetViews>
    <sheetView workbookViewId="0">
      <selection activeCell="B11" sqref="B11"/>
    </sheetView>
  </sheetViews>
  <sheetFormatPr defaultColWidth="8.85546875" defaultRowHeight="15" x14ac:dyDescent="0.25"/>
  <cols>
    <col min="1" max="1" width="31" bestFit="1" customWidth="1"/>
    <col min="2" max="2" width="23.85546875" customWidth="1"/>
    <col min="3" max="3" width="27.140625" customWidth="1"/>
    <col min="11" max="11" width="31" bestFit="1" customWidth="1"/>
  </cols>
  <sheetData>
    <row r="1" spans="1:3" x14ac:dyDescent="0.25">
      <c r="A1" s="40" t="s">
        <v>110</v>
      </c>
      <c r="B1" s="40"/>
      <c r="C1" s="40"/>
    </row>
    <row r="2" spans="1:3" ht="9.75" customHeight="1" x14ac:dyDescent="0.25"/>
    <row r="3" spans="1:3" x14ac:dyDescent="0.25">
      <c r="A3" s="1" t="s">
        <v>3</v>
      </c>
      <c r="B3" s="1" t="s">
        <v>111</v>
      </c>
      <c r="C3" s="1" t="s">
        <v>112</v>
      </c>
    </row>
    <row r="4" spans="1:3" x14ac:dyDescent="0.25">
      <c r="A4" s="2" t="s">
        <v>23</v>
      </c>
      <c r="B4" s="3" t="s">
        <v>100</v>
      </c>
      <c r="C4" s="4" t="s">
        <v>104</v>
      </c>
    </row>
    <row r="5" spans="1:3" x14ac:dyDescent="0.25">
      <c r="A5" s="2" t="s">
        <v>36</v>
      </c>
      <c r="B5" s="3" t="s">
        <v>101</v>
      </c>
      <c r="C5" s="4" t="s">
        <v>105</v>
      </c>
    </row>
    <row r="6" spans="1:3" x14ac:dyDescent="0.25">
      <c r="A6" s="2" t="s">
        <v>9</v>
      </c>
      <c r="B6" s="3" t="s">
        <v>109</v>
      </c>
      <c r="C6" s="4" t="s">
        <v>108</v>
      </c>
    </row>
    <row r="7" spans="1:3" x14ac:dyDescent="0.25">
      <c r="A7" s="3" t="s">
        <v>39</v>
      </c>
      <c r="B7" s="3" t="s">
        <v>101</v>
      </c>
      <c r="C7" s="4" t="s">
        <v>105</v>
      </c>
    </row>
    <row r="8" spans="1:3" x14ac:dyDescent="0.25">
      <c r="A8" s="2" t="s">
        <v>4</v>
      </c>
      <c r="B8" s="3" t="s">
        <v>109</v>
      </c>
      <c r="C8" s="4" t="s">
        <v>108</v>
      </c>
    </row>
    <row r="9" spans="1:3" x14ac:dyDescent="0.25">
      <c r="A9" s="2" t="s">
        <v>34</v>
      </c>
      <c r="B9" s="3" t="s">
        <v>100</v>
      </c>
      <c r="C9" s="4" t="s">
        <v>104</v>
      </c>
    </row>
    <row r="10" spans="1:3" x14ac:dyDescent="0.25">
      <c r="A10" s="2" t="s">
        <v>12</v>
      </c>
      <c r="B10" s="3" t="s">
        <v>109</v>
      </c>
      <c r="C10" s="4" t="s">
        <v>108</v>
      </c>
    </row>
    <row r="11" spans="1:3" x14ac:dyDescent="0.25">
      <c r="A11" s="2" t="s">
        <v>15</v>
      </c>
      <c r="B11" s="3" t="s">
        <v>102</v>
      </c>
      <c r="C11" s="4" t="s">
        <v>106</v>
      </c>
    </row>
    <row r="12" spans="1:3" x14ac:dyDescent="0.25">
      <c r="A12" s="3" t="s">
        <v>6</v>
      </c>
      <c r="B12" s="3" t="s">
        <v>101</v>
      </c>
      <c r="C12" s="4" t="s">
        <v>105</v>
      </c>
    </row>
    <row r="13" spans="1:3" x14ac:dyDescent="0.25">
      <c r="A13" s="3" t="s">
        <v>49</v>
      </c>
      <c r="B13" s="3" t="s">
        <v>101</v>
      </c>
      <c r="C13" s="4" t="s">
        <v>105</v>
      </c>
    </row>
    <row r="14" spans="1:3" x14ac:dyDescent="0.25">
      <c r="A14" s="2" t="s">
        <v>68</v>
      </c>
      <c r="B14" s="3" t="s">
        <v>103</v>
      </c>
      <c r="C14" s="4" t="s">
        <v>107</v>
      </c>
    </row>
    <row r="15" spans="1:3" x14ac:dyDescent="0.25">
      <c r="A15" s="2" t="s">
        <v>53</v>
      </c>
      <c r="B15" s="3" t="s">
        <v>103</v>
      </c>
      <c r="C15" s="4" t="s">
        <v>107</v>
      </c>
    </row>
    <row r="16" spans="1:3" x14ac:dyDescent="0.25">
      <c r="A16" s="2" t="s">
        <v>69</v>
      </c>
      <c r="B16" s="3" t="s">
        <v>103</v>
      </c>
      <c r="C16" s="4" t="s">
        <v>107</v>
      </c>
    </row>
    <row r="17" spans="1:3" x14ac:dyDescent="0.25">
      <c r="A17" s="3" t="s">
        <v>54</v>
      </c>
      <c r="B17" s="3" t="s">
        <v>103</v>
      </c>
      <c r="C17" s="4" t="s">
        <v>107</v>
      </c>
    </row>
    <row r="18" spans="1:3" x14ac:dyDescent="0.25">
      <c r="A18" s="3" t="s">
        <v>43</v>
      </c>
      <c r="B18" s="3" t="s">
        <v>101</v>
      </c>
      <c r="C18" s="4" t="s">
        <v>105</v>
      </c>
    </row>
    <row r="19" spans="1:3" x14ac:dyDescent="0.25">
      <c r="A19" s="39" t="s">
        <v>113</v>
      </c>
      <c r="B19" s="39"/>
      <c r="C19" s="39"/>
    </row>
  </sheetData>
  <sortState ref="A4:A18">
    <sortCondition ref="A4"/>
  </sortState>
  <mergeCells count="2">
    <mergeCell ref="A19:C19"/>
    <mergeCell ref="A1:C1"/>
  </mergeCells>
  <hyperlinks>
    <hyperlink ref="C4" r:id="rId1"/>
    <hyperlink ref="C5" r:id="rId2"/>
    <hyperlink ref="C6" r:id="rId3"/>
    <hyperlink ref="C7" r:id="rId4"/>
    <hyperlink ref="C8" r:id="rId5"/>
    <hyperlink ref="C9" r:id="rId6"/>
    <hyperlink ref="C10" r:id="rId7"/>
    <hyperlink ref="C11" r:id="rId8"/>
    <hyperlink ref="C12" r:id="rId9"/>
    <hyperlink ref="C13" r:id="rId10"/>
    <hyperlink ref="C14" r:id="rId11"/>
    <hyperlink ref="C15" r:id="rId12"/>
    <hyperlink ref="C16" r:id="rId13"/>
    <hyperlink ref="C17" r:id="rId14"/>
    <hyperlink ref="C18" r:id="rId15"/>
  </hyperlinks>
  <pageMargins left="0.7" right="0.7" top="0.75" bottom="0.75" header="0.3" footer="0.3"/>
  <extLst>
    <ext xmlns:mx="http://schemas.microsoft.com/office/mac/excel/2008/main" uri="{64002731-A6B0-56B0-2670-7721B7C09600}">
      <mx:PLV Mode="0" OnePage="0" WScale="0"/>
    </ext>
  </extLst>
</worksheet>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2" baseType="variant">
      <vt:variant>
        <vt:lpstr>Worksheets</vt:lpstr>
      </vt:variant>
      <vt:variant>
        <vt:i4>2</vt:i4>
      </vt:variant>
    </vt:vector>
  </HeadingPairs>
  <TitlesOfParts>
    <vt:vector size="2" baseType="lpstr">
      <vt:lpstr>Detailed Agenda</vt:lpstr>
      <vt:lpstr>Staff Contact for Questions</vt:lpstr>
    </vt:vector>
  </TitlesOfParts>
  <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Janelle Morse</dc:creator>
  <cp:lastModifiedBy>Jessica Rausch</cp:lastModifiedBy>
  <dcterms:created xsi:type="dcterms:W3CDTF">2015-06-25T13:36:00Z</dcterms:created>
  <dcterms:modified xsi:type="dcterms:W3CDTF">2015-07-09T13:41:18Z</dcterms:modified>
</cp:coreProperties>
</file>