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81" r:id="rId5"/>
    <p:sldMasterId id="2147483702" r:id="rId6"/>
    <p:sldMasterId id="2147483709" r:id="rId7"/>
    <p:sldMasterId id="2147483716" r:id="rId8"/>
  </p:sldMasterIdLst>
  <p:notesMasterIdLst>
    <p:notesMasterId r:id="rId73"/>
  </p:notesMasterIdLst>
  <p:sldIdLst>
    <p:sldId id="324" r:id="rId9"/>
    <p:sldId id="2076137018" r:id="rId10"/>
    <p:sldId id="2076137019" r:id="rId11"/>
    <p:sldId id="2076137020" r:id="rId12"/>
    <p:sldId id="2076137022" r:id="rId13"/>
    <p:sldId id="2076137021" r:id="rId14"/>
    <p:sldId id="5941" r:id="rId15"/>
    <p:sldId id="5944" r:id="rId16"/>
    <p:sldId id="5946" r:id="rId17"/>
    <p:sldId id="2076137056" r:id="rId18"/>
    <p:sldId id="2076137055" r:id="rId19"/>
    <p:sldId id="5789" r:id="rId20"/>
    <p:sldId id="256" r:id="rId21"/>
    <p:sldId id="5961" r:id="rId22"/>
    <p:sldId id="5762" r:id="rId23"/>
    <p:sldId id="5960" r:id="rId24"/>
    <p:sldId id="2076137017" r:id="rId25"/>
    <p:sldId id="5962" r:id="rId26"/>
    <p:sldId id="5958" r:id="rId27"/>
    <p:sldId id="5964" r:id="rId28"/>
    <p:sldId id="5965" r:id="rId29"/>
    <p:sldId id="5765" r:id="rId30"/>
    <p:sldId id="259" r:id="rId31"/>
    <p:sldId id="261" r:id="rId32"/>
    <p:sldId id="5753" r:id="rId33"/>
    <p:sldId id="5956" r:id="rId34"/>
    <p:sldId id="5949" r:id="rId35"/>
    <p:sldId id="260" r:id="rId36"/>
    <p:sldId id="257" r:id="rId37"/>
    <p:sldId id="5747" r:id="rId38"/>
    <p:sldId id="2076137016" r:id="rId39"/>
    <p:sldId id="2076137024" r:id="rId40"/>
    <p:sldId id="5957" r:id="rId41"/>
    <p:sldId id="5773" r:id="rId42"/>
    <p:sldId id="5955" r:id="rId43"/>
    <p:sldId id="5748" r:id="rId44"/>
    <p:sldId id="2076137025" r:id="rId45"/>
    <p:sldId id="2076137026" r:id="rId46"/>
    <p:sldId id="2076137028" r:id="rId47"/>
    <p:sldId id="2076137029" r:id="rId48"/>
    <p:sldId id="2076137030" r:id="rId49"/>
    <p:sldId id="2076137031" r:id="rId50"/>
    <p:sldId id="2076137038" r:id="rId51"/>
    <p:sldId id="2076137032" r:id="rId52"/>
    <p:sldId id="2076137033" r:id="rId53"/>
    <p:sldId id="2076137034" r:id="rId54"/>
    <p:sldId id="2076137035" r:id="rId55"/>
    <p:sldId id="2076137036" r:id="rId56"/>
    <p:sldId id="2076137037" r:id="rId57"/>
    <p:sldId id="2076137039" r:id="rId58"/>
    <p:sldId id="2076137040" r:id="rId59"/>
    <p:sldId id="2076137041" r:id="rId60"/>
    <p:sldId id="2076137042" r:id="rId61"/>
    <p:sldId id="2076137043" r:id="rId62"/>
    <p:sldId id="2076137044" r:id="rId63"/>
    <p:sldId id="2076137045" r:id="rId64"/>
    <p:sldId id="2076137054" r:id="rId65"/>
    <p:sldId id="2076137047" r:id="rId66"/>
    <p:sldId id="2076137048" r:id="rId67"/>
    <p:sldId id="2076137049" r:id="rId68"/>
    <p:sldId id="2076137050" r:id="rId69"/>
    <p:sldId id="2076137051" r:id="rId70"/>
    <p:sldId id="2076137052" r:id="rId71"/>
    <p:sldId id="2076137053"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Guidance - Delete the slides in this section" id="{29BD4295-FE44-42E3-9BB5-F240A5CDFC00}">
          <p14:sldIdLst>
            <p14:sldId id="324"/>
            <p14:sldId id="2076137018"/>
            <p14:sldId id="2076137019"/>
            <p14:sldId id="2076137020"/>
            <p14:sldId id="2076137022"/>
            <p14:sldId id="2076137021"/>
            <p14:sldId id="5941"/>
            <p14:sldId id="5944"/>
            <p14:sldId id="5946"/>
            <p14:sldId id="2076137056"/>
            <p14:sldId id="2076137055"/>
            <p14:sldId id="5789"/>
          </p14:sldIdLst>
        </p14:section>
        <p14:section name="Standard Simple Layouts" id="{926A96E3-4AFC-407F-AC1D-5A4A15D7314F}">
          <p14:sldIdLst>
            <p14:sldId id="256"/>
            <p14:sldId id="5961"/>
            <p14:sldId id="5762"/>
            <p14:sldId id="5960"/>
            <p14:sldId id="2076137017"/>
            <p14:sldId id="5962"/>
            <p14:sldId id="5958"/>
            <p14:sldId id="5964"/>
            <p14:sldId id="5965"/>
          </p14:sldIdLst>
        </p14:section>
        <p14:section name="Alternative and Example Layouts" id="{329F00DF-08BC-4575-893A-04FE222F67F2}">
          <p14:sldIdLst>
            <p14:sldId id="5765"/>
            <p14:sldId id="259"/>
            <p14:sldId id="261"/>
            <p14:sldId id="5753"/>
            <p14:sldId id="5956"/>
            <p14:sldId id="5949"/>
            <p14:sldId id="260"/>
            <p14:sldId id="257"/>
            <p14:sldId id="5747"/>
            <p14:sldId id="2076137016"/>
            <p14:sldId id="2076137024"/>
            <p14:sldId id="5957"/>
            <p14:sldId id="5773"/>
            <p14:sldId id="5955"/>
            <p14:sldId id="5748"/>
          </p14:sldIdLst>
        </p14:section>
        <p14:section name="Pillars" id="{790D2A32-EFBE-47E9-B10E-3F8B66916C93}">
          <p14:sldIdLst/>
        </p14:section>
        <p14:section name="Labs" id="{CA57C089-B78E-4588-A3FF-7AFD5451ADAB}">
          <p14:sldIdLst>
            <p14:sldId id="2076137025"/>
            <p14:sldId id="2076137026"/>
            <p14:sldId id="2076137028"/>
            <p14:sldId id="2076137029"/>
            <p14:sldId id="2076137030"/>
            <p14:sldId id="2076137031"/>
            <p14:sldId id="2076137038"/>
          </p14:sldIdLst>
        </p14:section>
        <p14:section name="Knowledge" id="{8ED12C5F-9A4E-4DEA-A486-50BDC33F7C89}">
          <p14:sldIdLst>
            <p14:sldId id="2076137032"/>
            <p14:sldId id="2076137033"/>
            <p14:sldId id="2076137034"/>
            <p14:sldId id="2076137035"/>
            <p14:sldId id="2076137036"/>
            <p14:sldId id="2076137037"/>
            <p14:sldId id="2076137039"/>
          </p14:sldIdLst>
        </p14:section>
        <p14:section name="Code+Frameworks" id="{463A9B03-0A70-406E-874B-0DA64B2A76B6}">
          <p14:sldIdLst>
            <p14:sldId id="2076137040"/>
            <p14:sldId id="2076137041"/>
            <p14:sldId id="2076137042"/>
            <p14:sldId id="2076137043"/>
            <p14:sldId id="2076137044"/>
            <p14:sldId id="2076137045"/>
            <p14:sldId id="2076137054"/>
          </p14:sldIdLst>
        </p14:section>
        <p14:section name="Training+Accreditation" id="{E79BCEE9-61A5-4515-ACDB-74AB070B8B89}">
          <p14:sldIdLst>
            <p14:sldId id="2076137047"/>
            <p14:sldId id="2076137048"/>
            <p14:sldId id="2076137049"/>
            <p14:sldId id="2076137050"/>
            <p14:sldId id="2076137051"/>
            <p14:sldId id="2076137052"/>
            <p14:sldId id="207613705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CEE"/>
    <a:srgbClr val="1822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9" autoAdjust="0"/>
    <p:restoredTop sz="94660"/>
  </p:normalViewPr>
  <p:slideViewPr>
    <p:cSldViewPr snapToGrid="0">
      <p:cViewPr varScale="1">
        <p:scale>
          <a:sx n="118" d="100"/>
          <a:sy n="118" d="100"/>
        </p:scale>
        <p:origin x="42" y="66"/>
      </p:cViewPr>
      <p:guideLst/>
    </p:cSldViewPr>
  </p:slideViewPr>
  <p:notesTextViewPr>
    <p:cViewPr>
      <p:scale>
        <a:sx n="1" d="1"/>
        <a:sy n="1" d="1"/>
      </p:scale>
      <p:origin x="0" y="0"/>
    </p:cViewPr>
  </p:notesTextViewPr>
  <p:sorterViewPr>
    <p:cViewPr varScale="1">
      <p:scale>
        <a:sx n="1" d="1"/>
        <a:sy n="1" d="1"/>
      </p:scale>
      <p:origin x="0" y="-1706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FE0-422F-9940-A05472FCDA02}"/>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FE0-422F-9940-A05472FCDA02}"/>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FE0-422F-9940-A05472FCDA02}"/>
            </c:ext>
          </c:extLst>
        </c:ser>
        <c:dLbls>
          <c:showLegendKey val="0"/>
          <c:showVal val="0"/>
          <c:showCatName val="0"/>
          <c:showSerName val="0"/>
          <c:showPercent val="0"/>
          <c:showBubbleSize val="0"/>
        </c:dLbls>
        <c:gapWidth val="144"/>
        <c:axId val="715637984"/>
        <c:axId val="715634656"/>
      </c:barChart>
      <c:catAx>
        <c:axId val="71563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15634656"/>
        <c:crosses val="autoZero"/>
        <c:auto val="1"/>
        <c:lblAlgn val="ctr"/>
        <c:lblOffset val="100"/>
        <c:noMultiLvlLbl val="0"/>
      </c:catAx>
      <c:valAx>
        <c:axId val="7156346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1563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2E3245-0CFA-4A09-AC2C-952CC25C133C}" type="datetimeFigureOut">
              <a:rPr lang="en-GB" smtClean="0"/>
              <a:t>31/08/2021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81532-B397-4D6A-B6D7-556B76165957}" type="slidenum">
              <a:rPr lang="en-GB" smtClean="0"/>
              <a:t>‹#›</a:t>
            </a:fld>
            <a:endParaRPr lang="en-GB"/>
          </a:p>
        </p:txBody>
      </p:sp>
    </p:spTree>
    <p:extLst>
      <p:ext uri="{BB962C8B-B14F-4D97-AF65-F5344CB8AC3E}">
        <p14:creationId xmlns:p14="http://schemas.microsoft.com/office/powerpoint/2010/main" val="3445403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240" rtl="0" eaLnBrk="1" fontAlgn="auto" latinLnBrk="0" hangingPunct="1">
              <a:lnSpc>
                <a:spcPct val="100000"/>
              </a:lnSpc>
              <a:spcBef>
                <a:spcPts val="0"/>
              </a:spcBef>
              <a:spcAft>
                <a:spcPts val="0"/>
              </a:spcAft>
              <a:buClrTx/>
              <a:buSzTx/>
              <a:buFontTx/>
              <a:buNone/>
              <a:tabLst/>
              <a:defRPr/>
            </a:pPr>
            <a:fld id="{E868F246-B3C9-412E-BD0E-C290D7FBC3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4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137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Engaging more people in work, brand want to be </a:t>
            </a:r>
            <a:r>
              <a:rPr lang="en-US" err="1"/>
              <a:t>assovciated</a:t>
            </a:r>
            <a:r>
              <a:rPr lang="en-US"/>
              <a:t> with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8F4D1-AE41-194A-A09E-CD9D399452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296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Engaging more people in work, brand want to be </a:t>
            </a:r>
            <a:r>
              <a:rPr lang="en-US" err="1"/>
              <a:t>assovciated</a:t>
            </a:r>
            <a:r>
              <a:rPr lang="en-US"/>
              <a:t> with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8F4D1-AE41-194A-A09E-CD9D399452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611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3CBA1E-3BF5-4E22-B046-1DBDB881C5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10196" y="5602270"/>
            <a:ext cx="2174684" cy="453773"/>
          </a:xfrm>
          <a:prstGeom prst="rect">
            <a:avLst/>
          </a:prstGeom>
        </p:spPr>
      </p:pic>
      <p:sp>
        <p:nvSpPr>
          <p:cNvPr id="8" name="Rectangle: Diagonal Corners Rounded 7">
            <a:extLst>
              <a:ext uri="{FF2B5EF4-FFF2-40B4-BE49-F238E27FC236}">
                <a16:creationId xmlns:a16="http://schemas.microsoft.com/office/drawing/2014/main" id="{CFE4B822-7163-4FB1-B200-81284C130CCD}"/>
              </a:ext>
            </a:extLst>
          </p:cNvPr>
          <p:cNvSpPr/>
          <p:nvPr userDrawn="1"/>
        </p:nvSpPr>
        <p:spPr>
          <a:xfrm flipH="1">
            <a:off x="749147" y="760164"/>
            <a:ext cx="7590622" cy="5310130"/>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7">
            <a:extLst>
              <a:ext uri="{FF2B5EF4-FFF2-40B4-BE49-F238E27FC236}">
                <a16:creationId xmlns:a16="http://schemas.microsoft.com/office/drawing/2014/main" id="{AD64EA04-D8D1-40A9-BDAE-5B89E16A7CB8}"/>
              </a:ext>
            </a:extLst>
          </p:cNvPr>
          <p:cNvSpPr>
            <a:spLocks noGrp="1"/>
          </p:cNvSpPr>
          <p:nvPr>
            <p:ph type="title" hasCustomPrompt="1"/>
          </p:nvPr>
        </p:nvSpPr>
        <p:spPr>
          <a:xfrm>
            <a:off x="1111352" y="1926182"/>
            <a:ext cx="5349084" cy="1168415"/>
          </a:xfrm>
          <a:prstGeom prst="rect">
            <a:avLst/>
          </a:prstGeom>
        </p:spPr>
        <p:txBody>
          <a:bodyPr>
            <a:noAutofit/>
          </a:bodyPr>
          <a:lstStyle>
            <a:lvl1pPr>
              <a:defRPr sz="6600"/>
            </a:lvl1pPr>
          </a:lstStyle>
          <a:p>
            <a:r>
              <a:rPr lang="en-US" dirty="0"/>
              <a:t>title line one</a:t>
            </a:r>
            <a:endParaRPr lang="en-GB" dirty="0"/>
          </a:p>
        </p:txBody>
      </p:sp>
      <p:sp>
        <p:nvSpPr>
          <p:cNvPr id="10" name="Text Placeholder 3">
            <a:extLst>
              <a:ext uri="{FF2B5EF4-FFF2-40B4-BE49-F238E27FC236}">
                <a16:creationId xmlns:a16="http://schemas.microsoft.com/office/drawing/2014/main" id="{75AEEC81-7D64-4CA9-87DC-FF0D7D8D3C3E}"/>
              </a:ext>
            </a:extLst>
          </p:cNvPr>
          <p:cNvSpPr>
            <a:spLocks noGrp="1"/>
          </p:cNvSpPr>
          <p:nvPr>
            <p:ph type="body" sz="half" idx="2" hasCustomPrompt="1"/>
          </p:nvPr>
        </p:nvSpPr>
        <p:spPr>
          <a:xfrm>
            <a:off x="1856577" y="2368504"/>
            <a:ext cx="9126161" cy="1551646"/>
          </a:xfrm>
        </p:spPr>
        <p:txBody>
          <a:bodyPr tIns="0" anchor="t">
            <a:noAutofit/>
          </a:bodyPr>
          <a:lstStyle>
            <a:lvl1pPr marL="0" indent="0">
              <a:lnSpc>
                <a:spcPct val="100000"/>
              </a:lnSpc>
              <a:buNone/>
              <a:defRPr sz="115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 line two</a:t>
            </a:r>
          </a:p>
        </p:txBody>
      </p:sp>
      <p:sp>
        <p:nvSpPr>
          <p:cNvPr id="11" name="Text Placeholder 2">
            <a:extLst>
              <a:ext uri="{FF2B5EF4-FFF2-40B4-BE49-F238E27FC236}">
                <a16:creationId xmlns:a16="http://schemas.microsoft.com/office/drawing/2014/main" id="{45C2A7DE-CBC8-453E-980E-B2088B659C91}"/>
              </a:ext>
            </a:extLst>
          </p:cNvPr>
          <p:cNvSpPr>
            <a:spLocks noGrp="1"/>
          </p:cNvSpPr>
          <p:nvPr>
            <p:ph type="body" idx="10" hasCustomPrompt="1"/>
          </p:nvPr>
        </p:nvSpPr>
        <p:spPr>
          <a:xfrm>
            <a:off x="2132287" y="5036634"/>
            <a:ext cx="6086248" cy="288000"/>
          </a:xfrm>
        </p:spPr>
        <p:txBody>
          <a:bodyPr>
            <a:noAutofit/>
          </a:bodyPr>
          <a:lstStyle>
            <a:lvl1pPr marL="0" indent="0" algn="r">
              <a:lnSpc>
                <a:spcPct val="100000"/>
              </a:lnSpc>
              <a:buFont typeface="Arial" panose="020B0604020202020204" pitchFamily="34" charset="0"/>
              <a:buNone/>
              <a:defRPr sz="1400" b="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Job title</a:t>
            </a:r>
          </a:p>
        </p:txBody>
      </p:sp>
      <p:sp>
        <p:nvSpPr>
          <p:cNvPr id="12" name="Text Placeholder 2">
            <a:extLst>
              <a:ext uri="{FF2B5EF4-FFF2-40B4-BE49-F238E27FC236}">
                <a16:creationId xmlns:a16="http://schemas.microsoft.com/office/drawing/2014/main" id="{7308F450-F524-46D8-ADA1-3DBD85E3E4A7}"/>
              </a:ext>
            </a:extLst>
          </p:cNvPr>
          <p:cNvSpPr>
            <a:spLocks noGrp="1"/>
          </p:cNvSpPr>
          <p:nvPr>
            <p:ph type="body" idx="13" hasCustomPrompt="1"/>
          </p:nvPr>
        </p:nvSpPr>
        <p:spPr>
          <a:xfrm>
            <a:off x="2132287" y="4734467"/>
            <a:ext cx="6086248" cy="288000"/>
          </a:xfrm>
        </p:spPr>
        <p:txBody>
          <a:bodyPr>
            <a:noAutofit/>
          </a:bodyPr>
          <a:lstStyle>
            <a:lvl1pPr marL="0" indent="0" algn="r">
              <a:lnSpc>
                <a:spcPct val="120000"/>
              </a:lnSpc>
              <a:buFont typeface="Arial" panose="020B0604020202020204" pitchFamily="34" charset="0"/>
              <a:buNone/>
              <a:defRPr sz="1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PRESENTER NAME</a:t>
            </a:r>
          </a:p>
        </p:txBody>
      </p:sp>
      <p:sp>
        <p:nvSpPr>
          <p:cNvPr id="14" name="Text Placeholder 2">
            <a:extLst>
              <a:ext uri="{FF2B5EF4-FFF2-40B4-BE49-F238E27FC236}">
                <a16:creationId xmlns:a16="http://schemas.microsoft.com/office/drawing/2014/main" id="{DB0DD0AD-FDC8-4C34-9E3E-130D5FE536A6}"/>
              </a:ext>
            </a:extLst>
          </p:cNvPr>
          <p:cNvSpPr>
            <a:spLocks noGrp="1"/>
          </p:cNvSpPr>
          <p:nvPr>
            <p:ph type="body" idx="16" hasCustomPrompt="1"/>
          </p:nvPr>
        </p:nvSpPr>
        <p:spPr>
          <a:xfrm>
            <a:off x="4095551" y="5736026"/>
            <a:ext cx="4122984" cy="288000"/>
          </a:xfrm>
        </p:spPr>
        <p:txBody>
          <a:bodyPr>
            <a:noAutofit/>
          </a:bodyPr>
          <a:lstStyle>
            <a:lvl1pPr marL="0" indent="0" algn="r">
              <a:lnSpc>
                <a:spcPct val="120000"/>
              </a:lnSpc>
              <a:buFont typeface="Arial" panose="020B0604020202020204" pitchFamily="34" charset="0"/>
              <a:buNone/>
              <a:defRPr sz="11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Date</a:t>
            </a:r>
          </a:p>
        </p:txBody>
      </p:sp>
      <p:sp>
        <p:nvSpPr>
          <p:cNvPr id="13" name="TextBox 12">
            <a:extLst>
              <a:ext uri="{FF2B5EF4-FFF2-40B4-BE49-F238E27FC236}">
                <a16:creationId xmlns:a16="http://schemas.microsoft.com/office/drawing/2014/main" id="{8B72FE1C-0FB5-4724-9F84-8DE9F349A4B1}"/>
              </a:ext>
            </a:extLst>
          </p:cNvPr>
          <p:cNvSpPr txBox="1"/>
          <p:nvPr userDrawn="1"/>
        </p:nvSpPr>
        <p:spPr>
          <a:xfrm>
            <a:off x="4445876" y="6112252"/>
            <a:ext cx="3974127" cy="553998"/>
          </a:xfrm>
          <a:prstGeom prst="rect">
            <a:avLst/>
          </a:prstGeom>
          <a:noFill/>
        </p:spPr>
        <p:txBody>
          <a:bodyPr wrap="square" rtlCol="0">
            <a:spAutoFit/>
          </a:bodyPr>
          <a:lstStyle/>
          <a:p>
            <a:pPr algn="r"/>
            <a:r>
              <a:rPr kumimoji="0" lang="en-US" altLang="zh-CN" sz="600" i="0" u="none" strike="noStrike" cap="none" normalizeH="0" baseline="0" dirty="0">
                <a:ln>
                  <a:noFill/>
                </a:ln>
                <a:solidFill>
                  <a:schemeClr val="accent3"/>
                </a:solidFill>
                <a:effectLst/>
                <a:latin typeface="+mj-lt"/>
                <a:ea typeface="DengXian" panose="02010600030101010101" pitchFamily="2" charset="-122"/>
                <a:cs typeface="Calibri" panose="020F0502020204030204" pitchFamily="34" charset="0"/>
              </a:rPr>
              <a:t>TM Forum is committed to comply with global antitrust laws and requires all present to comply therewith as well as with the TM Forum Antitrust Policies &amp; Guidelines.  Antitrust law prohibits agreements between competitors that restrict other parties’ actions or create barriers to market entry and the discussion or exchange of confidential information pricing, business plans, or other confidential or commercially sensitive data.</a:t>
            </a:r>
            <a:r>
              <a:rPr kumimoji="0" lang="en-GB" altLang="zh-CN" sz="600" i="0" u="none" strike="noStrike" cap="none" normalizeH="0" baseline="0" dirty="0">
                <a:ln>
                  <a:noFill/>
                </a:ln>
                <a:solidFill>
                  <a:schemeClr val="accent3"/>
                </a:solidFill>
                <a:effectLst/>
                <a:latin typeface="+mj-lt"/>
              </a:rPr>
              <a:t> </a:t>
            </a:r>
          </a:p>
          <a:p>
            <a:pPr algn="r"/>
            <a:endParaRPr lang="en-GB" sz="600" dirty="0">
              <a:solidFill>
                <a:schemeClr val="accent3"/>
              </a:solidFill>
              <a:latin typeface="+mj-lt"/>
            </a:endParaRPr>
          </a:p>
        </p:txBody>
      </p:sp>
    </p:spTree>
    <p:extLst>
      <p:ext uri="{BB962C8B-B14F-4D97-AF65-F5344CB8AC3E}">
        <p14:creationId xmlns:p14="http://schemas.microsoft.com/office/powerpoint/2010/main" val="2982768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Text &amp; Image">
    <p:spTree>
      <p:nvGrpSpPr>
        <p:cNvPr id="1" name=""/>
        <p:cNvGrpSpPr/>
        <p:nvPr/>
      </p:nvGrpSpPr>
      <p:grpSpPr>
        <a:xfrm>
          <a:off x="0" y="0"/>
          <a:ext cx="0" cy="0"/>
          <a:chOff x="0" y="0"/>
          <a:chExt cx="0" cy="0"/>
        </a:xfrm>
      </p:grpSpPr>
      <p:sp>
        <p:nvSpPr>
          <p:cNvPr id="7" name="Picture Placeholder 19">
            <a:extLst>
              <a:ext uri="{FF2B5EF4-FFF2-40B4-BE49-F238E27FC236}">
                <a16:creationId xmlns:a16="http://schemas.microsoft.com/office/drawing/2014/main" id="{4F4D19CB-DC8E-4429-A82E-3CEE2F47BB22}"/>
              </a:ext>
            </a:extLst>
          </p:cNvPr>
          <p:cNvSpPr>
            <a:spLocks noGrp="1"/>
          </p:cNvSpPr>
          <p:nvPr>
            <p:ph type="pic" sz="quarter" idx="15" hasCustomPrompt="1"/>
          </p:nvPr>
        </p:nvSpPr>
        <p:spPr>
          <a:xfrm>
            <a:off x="452852" y="1600200"/>
            <a:ext cx="4492486" cy="4492486"/>
          </a:xfrm>
          <a:prstGeom prst="teardrop">
            <a:avLst/>
          </a:prstGeom>
        </p:spPr>
        <p:txBody>
          <a:bodyPr wrap="square" anchor="ctr">
            <a:noAutofit/>
          </a:bodyPr>
          <a:lstStyle>
            <a:lvl1pPr marL="0" indent="0" algn="ctr">
              <a:buFont typeface="Arial" panose="020B0604020202020204" pitchFamily="34" charset="0"/>
              <a:buNone/>
              <a:defRPr sz="1400"/>
            </a:lvl1pPr>
          </a:lstStyle>
          <a:p>
            <a:r>
              <a:rPr lang="en-GB" dirty="0"/>
              <a:t>Tap icon to add picture.</a:t>
            </a:r>
            <a:br>
              <a:rPr lang="en-GB" dirty="0"/>
            </a:br>
            <a:r>
              <a:rPr lang="en-GB" dirty="0"/>
              <a:t>Use the crop tool to reposition image if needed</a:t>
            </a:r>
          </a:p>
        </p:txBody>
      </p:sp>
      <p:sp>
        <p:nvSpPr>
          <p:cNvPr id="8" name="Title Placeholder 1">
            <a:extLst>
              <a:ext uri="{FF2B5EF4-FFF2-40B4-BE49-F238E27FC236}">
                <a16:creationId xmlns:a16="http://schemas.microsoft.com/office/drawing/2014/main" id="{392EBF84-9AD5-4574-A5E2-53A851562585}"/>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11" name="Text Placeholder 3">
            <a:extLst>
              <a:ext uri="{FF2B5EF4-FFF2-40B4-BE49-F238E27FC236}">
                <a16:creationId xmlns:a16="http://schemas.microsoft.com/office/drawing/2014/main" id="{81A4DFC1-1FE7-4B00-8F59-347B94DDBD7D}"/>
              </a:ext>
            </a:extLst>
          </p:cNvPr>
          <p:cNvSpPr>
            <a:spLocks noGrp="1"/>
          </p:cNvSpPr>
          <p:nvPr>
            <p:ph type="body" sz="half" idx="2"/>
          </p:nvPr>
        </p:nvSpPr>
        <p:spPr>
          <a:xfrm>
            <a:off x="1076862" y="826603"/>
            <a:ext cx="10042823" cy="549274"/>
          </a:xfrm>
        </p:spPr>
        <p:txBody>
          <a:bodyPr tIns="0">
            <a:noAutofit/>
          </a:bodyPr>
          <a:lstStyle>
            <a:lvl1pPr marL="0" indent="0">
              <a:lnSpc>
                <a:spcPct val="100000"/>
              </a:lnSpc>
              <a:spcAft>
                <a:spcPts val="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Slide Number Placeholder 5">
            <a:extLst>
              <a:ext uri="{FF2B5EF4-FFF2-40B4-BE49-F238E27FC236}">
                <a16:creationId xmlns:a16="http://schemas.microsoft.com/office/drawing/2014/main" id="{611EA0D7-C9C7-4A82-956E-CE545FC77F91}"/>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sp>
        <p:nvSpPr>
          <p:cNvPr id="9" name="Content Placeholder 2">
            <a:extLst>
              <a:ext uri="{FF2B5EF4-FFF2-40B4-BE49-F238E27FC236}">
                <a16:creationId xmlns:a16="http://schemas.microsoft.com/office/drawing/2014/main" id="{3958A02D-54BA-48DD-9721-51B4868606DF}"/>
              </a:ext>
            </a:extLst>
          </p:cNvPr>
          <p:cNvSpPr>
            <a:spLocks noGrp="1"/>
          </p:cNvSpPr>
          <p:nvPr>
            <p:ph idx="1"/>
          </p:nvPr>
        </p:nvSpPr>
        <p:spPr>
          <a:xfrm>
            <a:off x="5242034" y="1600200"/>
            <a:ext cx="5877651" cy="4405554"/>
          </a:xfrm>
        </p:spPr>
        <p:txBody>
          <a:bodyPr>
            <a:normAutofit/>
          </a:bodyPr>
          <a:lstStyle>
            <a:lvl1pPr marL="324000" indent="-324000">
              <a:lnSpc>
                <a:spcPct val="110000"/>
              </a:lnSpc>
              <a:spcBef>
                <a:spcPts val="1800"/>
              </a:spcBef>
              <a:spcAft>
                <a:spcPts val="600"/>
              </a:spcAft>
              <a:buFontTx/>
              <a:buBlip>
                <a:blip r:embed="rId2"/>
              </a:buBlip>
              <a:defRPr sz="1800">
                <a:solidFill>
                  <a:schemeClr val="accent1"/>
                </a:solidFill>
              </a:defRPr>
            </a:lvl1pPr>
            <a:lvl2pPr marL="720000" indent="-288000">
              <a:lnSpc>
                <a:spcPct val="110000"/>
              </a:lnSpc>
              <a:spcAft>
                <a:spcPts val="600"/>
              </a:spcAft>
              <a:buClrTx/>
              <a:buFont typeface="Arial" panose="020B0604020202020204" pitchFamily="34" charset="0"/>
              <a:buChar char="–"/>
              <a:defRPr sz="1600">
                <a:solidFill>
                  <a:schemeClr val="accent1"/>
                </a:solidFill>
              </a:defRPr>
            </a:lvl2pPr>
            <a:lvl3pPr marL="1080000" indent="-288000">
              <a:lnSpc>
                <a:spcPct val="110000"/>
              </a:lnSpc>
              <a:spcBef>
                <a:spcPts val="0"/>
              </a:spcBef>
              <a:spcAft>
                <a:spcPts val="300"/>
              </a:spcAft>
              <a:buClrTx/>
              <a:buFont typeface="Arial" panose="020B0604020202020204" pitchFamily="34" charset="0"/>
              <a:buChar char="–"/>
              <a:defRPr sz="1400">
                <a:solidFill>
                  <a:schemeClr val="accent1"/>
                </a:solidFill>
              </a:defRPr>
            </a:lvl3pPr>
            <a:lvl4pPr marL="1543050" indent="-171450">
              <a:lnSpc>
                <a:spcPct val="110000"/>
              </a:lnSpc>
              <a:spcAft>
                <a:spcPts val="600"/>
              </a:spcAft>
              <a:buFontTx/>
              <a:buBlip>
                <a:blip r:embed="rId2"/>
              </a:buBlip>
              <a:defRPr sz="1200">
                <a:solidFill>
                  <a:schemeClr val="accent1"/>
                </a:solidFill>
              </a:defRPr>
            </a:lvl4pPr>
            <a:lvl5pPr marL="2000250" indent="-171450">
              <a:lnSpc>
                <a:spcPct val="110000"/>
              </a:lnSpc>
              <a:spcAft>
                <a:spcPts val="600"/>
              </a:spcAft>
              <a:buFontTx/>
              <a:buBlip>
                <a:blip r:embed="rId2"/>
              </a:buBlip>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3719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_Light">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C89AAA1E-F696-4AF1-83BB-339CA69BDF3D}"/>
              </a:ext>
            </a:extLst>
          </p:cNvPr>
          <p:cNvSpPr/>
          <p:nvPr userDrawn="1"/>
        </p:nvSpPr>
        <p:spPr>
          <a:xfrm>
            <a:off x="11106343" y="6515266"/>
            <a:ext cx="1085657" cy="365604"/>
          </a:xfrm>
          <a:custGeom>
            <a:avLst/>
            <a:gdLst>
              <a:gd name="connsiteX0" fmla="*/ 273887 w 1085657"/>
              <a:gd name="connsiteY0" fmla="*/ 0 h 365604"/>
              <a:gd name="connsiteX1" fmla="*/ 1085657 w 1085657"/>
              <a:gd name="connsiteY1" fmla="*/ 0 h 365604"/>
              <a:gd name="connsiteX2" fmla="*/ 1085657 w 1085657"/>
              <a:gd name="connsiteY2" fmla="*/ 342734 h 365604"/>
              <a:gd name="connsiteX3" fmla="*/ 950 w 1085657"/>
              <a:gd name="connsiteY3" fmla="*/ 342734 h 365604"/>
              <a:gd name="connsiteX4" fmla="*/ 950 w 1085657"/>
              <a:gd name="connsiteY4" fmla="*/ 365604 h 365604"/>
              <a:gd name="connsiteX5" fmla="*/ 0 w 1085657"/>
              <a:gd name="connsiteY5" fmla="*/ 365604 h 365604"/>
              <a:gd name="connsiteX6" fmla="*/ 0 w 1085657"/>
              <a:gd name="connsiteY6" fmla="*/ 273887 h 365604"/>
              <a:gd name="connsiteX7" fmla="*/ 273887 w 1085657"/>
              <a:gd name="connsiteY7" fmla="*/ 0 h 36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657" h="365604">
                <a:moveTo>
                  <a:pt x="273887" y="0"/>
                </a:moveTo>
                <a:lnTo>
                  <a:pt x="1085657" y="0"/>
                </a:lnTo>
                <a:lnTo>
                  <a:pt x="1085657" y="342734"/>
                </a:lnTo>
                <a:lnTo>
                  <a:pt x="950" y="342734"/>
                </a:lnTo>
                <a:lnTo>
                  <a:pt x="950" y="365604"/>
                </a:lnTo>
                <a:lnTo>
                  <a:pt x="0" y="365604"/>
                </a:lnTo>
                <a:lnTo>
                  <a:pt x="0" y="273887"/>
                </a:lnTo>
                <a:cubicBezTo>
                  <a:pt x="0" y="122646"/>
                  <a:pt x="122646" y="0"/>
                  <a:pt x="273887" y="0"/>
                </a:cubicBezTo>
                <a:close/>
              </a:path>
            </a:pathLst>
          </a:custGeom>
          <a:solidFill>
            <a:srgbClr val="EDEEF0"/>
          </a:solidFill>
          <a:ln w="13549" cap="flat">
            <a:noFill/>
            <a:prstDash val="solid"/>
            <a:miter/>
          </a:ln>
        </p:spPr>
        <p:txBody>
          <a:bodyPr wrap="square" rtlCol="0" anchor="ctr">
            <a:noAutofit/>
          </a:bodyPr>
          <a:lstStyle/>
          <a:p>
            <a:endParaRPr lang="en-GB"/>
          </a:p>
        </p:txBody>
      </p:sp>
      <p:sp>
        <p:nvSpPr>
          <p:cNvPr id="6" name="Freeform: Shape 5">
            <a:extLst>
              <a:ext uri="{FF2B5EF4-FFF2-40B4-BE49-F238E27FC236}">
                <a16:creationId xmlns:a16="http://schemas.microsoft.com/office/drawing/2014/main" id="{AA937C80-F4EF-4468-979A-7AADA312E86C}"/>
              </a:ext>
            </a:extLst>
          </p:cNvPr>
          <p:cNvSpPr/>
          <p:nvPr userDrawn="1"/>
        </p:nvSpPr>
        <p:spPr>
          <a:xfrm>
            <a:off x="1" y="6515266"/>
            <a:ext cx="11107293" cy="342735"/>
          </a:xfrm>
          <a:custGeom>
            <a:avLst/>
            <a:gdLst>
              <a:gd name="connsiteX0" fmla="*/ 0 w 11107293"/>
              <a:gd name="connsiteY0" fmla="*/ 0 h 342735"/>
              <a:gd name="connsiteX1" fmla="*/ 10838690 w 11107293"/>
              <a:gd name="connsiteY1" fmla="*/ 0 h 342735"/>
              <a:gd name="connsiteX2" fmla="*/ 11107293 w 11107293"/>
              <a:gd name="connsiteY2" fmla="*/ 268602 h 342735"/>
              <a:gd name="connsiteX3" fmla="*/ 11107293 w 11107293"/>
              <a:gd name="connsiteY3" fmla="*/ 342735 h 342735"/>
              <a:gd name="connsiteX4" fmla="*/ 0 w 11107293"/>
              <a:gd name="connsiteY4" fmla="*/ 342735 h 342735"/>
              <a:gd name="connsiteX5" fmla="*/ 0 w 11107293"/>
              <a:gd name="connsiteY5" fmla="*/ 0 h 34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7293" h="342735">
                <a:moveTo>
                  <a:pt x="0" y="0"/>
                </a:moveTo>
                <a:lnTo>
                  <a:pt x="10838690" y="0"/>
                </a:lnTo>
                <a:cubicBezTo>
                  <a:pt x="10986950" y="0"/>
                  <a:pt x="11107293" y="120207"/>
                  <a:pt x="11107293" y="268602"/>
                </a:cubicBezTo>
                <a:lnTo>
                  <a:pt x="11107293" y="342735"/>
                </a:lnTo>
                <a:lnTo>
                  <a:pt x="0" y="342735"/>
                </a:lnTo>
                <a:lnTo>
                  <a:pt x="0" y="0"/>
                </a:lnTo>
                <a:close/>
              </a:path>
            </a:pathLst>
          </a:custGeom>
          <a:solidFill>
            <a:srgbClr val="EDEEF0"/>
          </a:solidFill>
          <a:ln w="13549" cap="flat">
            <a:noFill/>
            <a:prstDash val="solid"/>
            <a:miter/>
          </a:ln>
        </p:spPr>
        <p:txBody>
          <a:bodyPr wrap="square" rtlCol="0" anchor="ctr">
            <a:noAutofit/>
          </a:bodyPr>
          <a:lstStyle/>
          <a:p>
            <a:endParaRPr lang="en-GB"/>
          </a:p>
        </p:txBody>
      </p:sp>
      <p:sp>
        <p:nvSpPr>
          <p:cNvPr id="8" name="Slide Number Placeholder 5">
            <a:extLst>
              <a:ext uri="{FF2B5EF4-FFF2-40B4-BE49-F238E27FC236}">
                <a16:creationId xmlns:a16="http://schemas.microsoft.com/office/drawing/2014/main" id="{F4E30BAC-6EE3-468B-B647-6B85F5F0A41B}"/>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pic>
        <p:nvPicPr>
          <p:cNvPr id="9" name="Graphic 8">
            <a:extLst>
              <a:ext uri="{FF2B5EF4-FFF2-40B4-BE49-F238E27FC236}">
                <a16:creationId xmlns:a16="http://schemas.microsoft.com/office/drawing/2014/main" id="{36239C9A-FAED-4096-91F5-D43C86B8B2D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393141" y="6602145"/>
            <a:ext cx="620759" cy="130532"/>
          </a:xfrm>
          <a:prstGeom prst="rect">
            <a:avLst/>
          </a:prstGeom>
        </p:spPr>
      </p:pic>
    </p:spTree>
    <p:extLst>
      <p:ext uri="{BB962C8B-B14F-4D97-AF65-F5344CB8AC3E}">
        <p14:creationId xmlns:p14="http://schemas.microsoft.com/office/powerpoint/2010/main" val="4273951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_Dark">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CFD983F-ADCD-4235-8589-74F140A5656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92068" y="6602145"/>
            <a:ext cx="626225" cy="130532"/>
          </a:xfrm>
          <a:prstGeom prst="rect">
            <a:avLst/>
          </a:prstGeom>
        </p:spPr>
      </p:pic>
    </p:spTree>
    <p:extLst>
      <p:ext uri="{BB962C8B-B14F-4D97-AF65-F5344CB8AC3E}">
        <p14:creationId xmlns:p14="http://schemas.microsoft.com/office/powerpoint/2010/main" val="12238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and 2 column">
    <p:spTree>
      <p:nvGrpSpPr>
        <p:cNvPr id="1" name=""/>
        <p:cNvGrpSpPr/>
        <p:nvPr/>
      </p:nvGrpSpPr>
      <p:grpSpPr>
        <a:xfrm>
          <a:off x="0" y="0"/>
          <a:ext cx="0" cy="0"/>
          <a:chOff x="0" y="0"/>
          <a:chExt cx="0" cy="0"/>
        </a:xfrm>
      </p:grpSpPr>
      <p:sp>
        <p:nvSpPr>
          <p:cNvPr id="12" name="Rectangle: Single Corner Rounded 11">
            <a:extLst>
              <a:ext uri="{FF2B5EF4-FFF2-40B4-BE49-F238E27FC236}">
                <a16:creationId xmlns:a16="http://schemas.microsoft.com/office/drawing/2014/main" id="{74ADDDB7-DA70-4C86-BEE6-73F5857EAEC8}"/>
              </a:ext>
            </a:extLst>
          </p:cNvPr>
          <p:cNvSpPr/>
          <p:nvPr userDrawn="1"/>
        </p:nvSpPr>
        <p:spPr>
          <a:xfrm>
            <a:off x="4762500" y="1344010"/>
            <a:ext cx="6896100" cy="4639004"/>
          </a:xfrm>
          <a:prstGeom prst="round1Rect">
            <a:avLst>
              <a:gd name="adj" fmla="val 50000"/>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180000" tIns="72000" rtlCol="0" anchor="ctr"/>
          <a:lstStyle/>
          <a:p>
            <a:pPr>
              <a:lnSpc>
                <a:spcPct val="120000"/>
              </a:lnSpc>
              <a:spcBef>
                <a:spcPts val="1200"/>
              </a:spcBef>
            </a:pPr>
            <a:endParaRPr lang="en-GB" sz="1000" b="0" dirty="0"/>
          </a:p>
        </p:txBody>
      </p:sp>
      <p:pic>
        <p:nvPicPr>
          <p:cNvPr id="14" name="Graphic 13">
            <a:extLst>
              <a:ext uri="{FF2B5EF4-FFF2-40B4-BE49-F238E27FC236}">
                <a16:creationId xmlns:a16="http://schemas.microsoft.com/office/drawing/2014/main" id="{089DD887-624B-4BA6-9ADA-2147C3487F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33400" y="1749972"/>
            <a:ext cx="4229100" cy="4229100"/>
          </a:xfrm>
          <a:prstGeom prst="rect">
            <a:avLst/>
          </a:prstGeom>
        </p:spPr>
      </p:pic>
      <p:sp>
        <p:nvSpPr>
          <p:cNvPr id="4" name="Content Placeholder 2">
            <a:extLst>
              <a:ext uri="{FF2B5EF4-FFF2-40B4-BE49-F238E27FC236}">
                <a16:creationId xmlns:a16="http://schemas.microsoft.com/office/drawing/2014/main" id="{C7C4EFD2-2B18-4EE2-AC3B-394196B42A46}"/>
              </a:ext>
            </a:extLst>
          </p:cNvPr>
          <p:cNvSpPr>
            <a:spLocks noGrp="1"/>
          </p:cNvSpPr>
          <p:nvPr>
            <p:ph idx="10" hasCustomPrompt="1"/>
          </p:nvPr>
        </p:nvSpPr>
        <p:spPr>
          <a:xfrm>
            <a:off x="5066899" y="1799620"/>
            <a:ext cx="2656233" cy="288000"/>
          </a:xfrm>
        </p:spPr>
        <p:txBody>
          <a:bodyPr>
            <a:noAutofit/>
          </a:bodyPr>
          <a:lstStyle>
            <a:lvl1pPr marL="0" indent="0">
              <a:lnSpc>
                <a:spcPct val="120000"/>
              </a:lnSpc>
              <a:spcAft>
                <a:spcPts val="1200"/>
              </a:spcAft>
              <a:buFont typeface="Arial" panose="020B0604020202020204" pitchFamily="34" charset="0"/>
              <a:buNone/>
              <a:defRPr sz="1600" b="1">
                <a:solidFill>
                  <a:schemeClr val="accent1"/>
                </a:solidFill>
              </a:defRPr>
            </a:lvl1pPr>
            <a:lvl2pPr marL="457200" indent="0">
              <a:lnSpc>
                <a:spcPct val="110000"/>
              </a:lnSpc>
              <a:buFontTx/>
              <a:buNone/>
              <a:defRPr sz="800">
                <a:solidFill>
                  <a:schemeClr val="accent1"/>
                </a:solidFill>
              </a:defRPr>
            </a:lvl2pPr>
            <a:lvl3pPr marL="914400" indent="0">
              <a:lnSpc>
                <a:spcPct val="110000"/>
              </a:lnSpc>
              <a:buFontTx/>
              <a:buNone/>
              <a:defRPr sz="700">
                <a:solidFill>
                  <a:schemeClr val="accent1"/>
                </a:solidFill>
              </a:defRPr>
            </a:lvl3pPr>
            <a:lvl4pPr marL="1371600" indent="0">
              <a:lnSpc>
                <a:spcPct val="110000"/>
              </a:lnSpc>
              <a:buFontTx/>
              <a:buNone/>
              <a:defRPr sz="600">
                <a:solidFill>
                  <a:schemeClr val="accent1"/>
                </a:solidFill>
              </a:defRPr>
            </a:lvl4pPr>
            <a:lvl5pPr marL="1828800" indent="0">
              <a:lnSpc>
                <a:spcPct val="110000"/>
              </a:lnSpc>
              <a:buFontTx/>
              <a:buNone/>
              <a:defRPr sz="600">
                <a:solidFill>
                  <a:schemeClr val="accent1"/>
                </a:solidFill>
              </a:defRPr>
            </a:lvl5pPr>
          </a:lstStyle>
          <a:p>
            <a:pPr lvl="0"/>
            <a:r>
              <a:rPr lang="en-US" dirty="0"/>
              <a:t>Click to edit master text styles</a:t>
            </a:r>
          </a:p>
        </p:txBody>
      </p:sp>
      <p:sp>
        <p:nvSpPr>
          <p:cNvPr id="7" name="Content Placeholder 2">
            <a:extLst>
              <a:ext uri="{FF2B5EF4-FFF2-40B4-BE49-F238E27FC236}">
                <a16:creationId xmlns:a16="http://schemas.microsoft.com/office/drawing/2014/main" id="{8A2A094B-8680-4222-9401-9D380E384D0B}"/>
              </a:ext>
            </a:extLst>
          </p:cNvPr>
          <p:cNvSpPr>
            <a:spLocks noGrp="1"/>
          </p:cNvSpPr>
          <p:nvPr>
            <p:ph idx="13"/>
          </p:nvPr>
        </p:nvSpPr>
        <p:spPr>
          <a:xfrm>
            <a:off x="5066899" y="2120549"/>
            <a:ext cx="2880000" cy="3176664"/>
          </a:xfrm>
        </p:spPr>
        <p:txBody>
          <a:bodyPr>
            <a:noAutofit/>
          </a:bodyPr>
          <a:lstStyle>
            <a:lvl1pPr marL="288000" indent="-288000">
              <a:lnSpc>
                <a:spcPct val="120000"/>
              </a:lnSpc>
              <a:spcBef>
                <a:spcPts val="0"/>
              </a:spcBef>
              <a:spcAft>
                <a:spcPts val="600"/>
              </a:spcAft>
              <a:buFontTx/>
              <a:buBlip>
                <a:blip r:embed="rId4"/>
              </a:buBlip>
              <a:defRPr sz="1600">
                <a:solidFill>
                  <a:schemeClr val="accent1"/>
                </a:solidFill>
              </a:defRPr>
            </a:lvl1pPr>
            <a:lvl2pPr marL="457200" indent="0">
              <a:lnSpc>
                <a:spcPct val="110000"/>
              </a:lnSpc>
              <a:buFontTx/>
              <a:buNone/>
              <a:defRPr sz="800">
                <a:solidFill>
                  <a:schemeClr val="accent1"/>
                </a:solidFill>
              </a:defRPr>
            </a:lvl2pPr>
            <a:lvl3pPr marL="914400" indent="0">
              <a:lnSpc>
                <a:spcPct val="110000"/>
              </a:lnSpc>
              <a:buFontTx/>
              <a:buNone/>
              <a:defRPr sz="700">
                <a:solidFill>
                  <a:schemeClr val="accent1"/>
                </a:solidFill>
              </a:defRPr>
            </a:lvl3pPr>
            <a:lvl4pPr marL="1371600" indent="0">
              <a:lnSpc>
                <a:spcPct val="110000"/>
              </a:lnSpc>
              <a:buFontTx/>
              <a:buNone/>
              <a:defRPr sz="600">
                <a:solidFill>
                  <a:schemeClr val="accent1"/>
                </a:solidFill>
              </a:defRPr>
            </a:lvl4pPr>
            <a:lvl5pPr marL="1828800" indent="0">
              <a:lnSpc>
                <a:spcPct val="110000"/>
              </a:lnSpc>
              <a:buFontTx/>
              <a:buNone/>
              <a:defRPr sz="600">
                <a:solidFill>
                  <a:schemeClr val="accent1"/>
                </a:solidFill>
              </a:defRPr>
            </a:lvl5pPr>
          </a:lstStyle>
          <a:p>
            <a:pPr lvl="0"/>
            <a:r>
              <a:rPr lang="en-US" dirty="0"/>
              <a:t>Click to edit Master text styles</a:t>
            </a:r>
          </a:p>
        </p:txBody>
      </p:sp>
      <p:sp>
        <p:nvSpPr>
          <p:cNvPr id="8" name="Content Placeholder 2">
            <a:extLst>
              <a:ext uri="{FF2B5EF4-FFF2-40B4-BE49-F238E27FC236}">
                <a16:creationId xmlns:a16="http://schemas.microsoft.com/office/drawing/2014/main" id="{0CACF066-778C-4E5F-8D59-249ED763F3EA}"/>
              </a:ext>
            </a:extLst>
          </p:cNvPr>
          <p:cNvSpPr>
            <a:spLocks noGrp="1"/>
          </p:cNvSpPr>
          <p:nvPr>
            <p:ph idx="14" hasCustomPrompt="1"/>
          </p:nvPr>
        </p:nvSpPr>
        <p:spPr>
          <a:xfrm>
            <a:off x="8178191" y="1799620"/>
            <a:ext cx="2656234" cy="288000"/>
          </a:xfrm>
        </p:spPr>
        <p:txBody>
          <a:bodyPr>
            <a:noAutofit/>
          </a:bodyPr>
          <a:lstStyle>
            <a:lvl1pPr marL="0" indent="0">
              <a:lnSpc>
                <a:spcPct val="120000"/>
              </a:lnSpc>
              <a:spcAft>
                <a:spcPts val="1200"/>
              </a:spcAft>
              <a:buFont typeface="Arial" panose="020B0604020202020204" pitchFamily="34" charset="0"/>
              <a:buNone/>
              <a:defRPr sz="1600" b="1">
                <a:solidFill>
                  <a:schemeClr val="accent1"/>
                </a:solidFill>
              </a:defRPr>
            </a:lvl1pPr>
            <a:lvl2pPr marL="457200" indent="0">
              <a:lnSpc>
                <a:spcPct val="110000"/>
              </a:lnSpc>
              <a:buFontTx/>
              <a:buNone/>
              <a:defRPr sz="800">
                <a:solidFill>
                  <a:schemeClr val="accent1"/>
                </a:solidFill>
              </a:defRPr>
            </a:lvl2pPr>
            <a:lvl3pPr marL="914400" indent="0">
              <a:lnSpc>
                <a:spcPct val="110000"/>
              </a:lnSpc>
              <a:buFontTx/>
              <a:buNone/>
              <a:defRPr sz="700">
                <a:solidFill>
                  <a:schemeClr val="accent1"/>
                </a:solidFill>
              </a:defRPr>
            </a:lvl3pPr>
            <a:lvl4pPr marL="1371600" indent="0">
              <a:lnSpc>
                <a:spcPct val="110000"/>
              </a:lnSpc>
              <a:buFontTx/>
              <a:buNone/>
              <a:defRPr sz="600">
                <a:solidFill>
                  <a:schemeClr val="accent1"/>
                </a:solidFill>
              </a:defRPr>
            </a:lvl4pPr>
            <a:lvl5pPr marL="1828800" indent="0">
              <a:lnSpc>
                <a:spcPct val="110000"/>
              </a:lnSpc>
              <a:buFontTx/>
              <a:buNone/>
              <a:defRPr sz="600">
                <a:solidFill>
                  <a:schemeClr val="accent1"/>
                </a:solidFill>
              </a:defRPr>
            </a:lvl5pPr>
          </a:lstStyle>
          <a:p>
            <a:pPr lvl="0"/>
            <a:r>
              <a:rPr lang="en-US" dirty="0"/>
              <a:t>Click to edit master text styles</a:t>
            </a:r>
          </a:p>
        </p:txBody>
      </p:sp>
      <p:sp>
        <p:nvSpPr>
          <p:cNvPr id="9" name="Content Placeholder 2">
            <a:extLst>
              <a:ext uri="{FF2B5EF4-FFF2-40B4-BE49-F238E27FC236}">
                <a16:creationId xmlns:a16="http://schemas.microsoft.com/office/drawing/2014/main" id="{49D8941E-F4F4-40C8-A92D-9A5A128EB4CE}"/>
              </a:ext>
            </a:extLst>
          </p:cNvPr>
          <p:cNvSpPr>
            <a:spLocks noGrp="1"/>
          </p:cNvSpPr>
          <p:nvPr>
            <p:ph idx="15"/>
          </p:nvPr>
        </p:nvSpPr>
        <p:spPr>
          <a:xfrm>
            <a:off x="8178191" y="2120550"/>
            <a:ext cx="2890078" cy="3176664"/>
          </a:xfrm>
        </p:spPr>
        <p:txBody>
          <a:bodyPr>
            <a:noAutofit/>
          </a:bodyPr>
          <a:lstStyle>
            <a:lvl1pPr marL="288000" indent="-288000">
              <a:lnSpc>
                <a:spcPct val="120000"/>
              </a:lnSpc>
              <a:spcBef>
                <a:spcPts val="0"/>
              </a:spcBef>
              <a:spcAft>
                <a:spcPts val="600"/>
              </a:spcAft>
              <a:buFontTx/>
              <a:buBlip>
                <a:blip r:embed="rId4"/>
              </a:buBlip>
              <a:defRPr sz="1600">
                <a:solidFill>
                  <a:schemeClr val="accent1"/>
                </a:solidFill>
              </a:defRPr>
            </a:lvl1pPr>
            <a:lvl2pPr marL="457200" indent="0">
              <a:lnSpc>
                <a:spcPct val="110000"/>
              </a:lnSpc>
              <a:buFontTx/>
              <a:buNone/>
              <a:defRPr sz="800">
                <a:solidFill>
                  <a:schemeClr val="accent1"/>
                </a:solidFill>
              </a:defRPr>
            </a:lvl2pPr>
            <a:lvl3pPr marL="914400" indent="0">
              <a:lnSpc>
                <a:spcPct val="110000"/>
              </a:lnSpc>
              <a:buFontTx/>
              <a:buNone/>
              <a:defRPr sz="700">
                <a:solidFill>
                  <a:schemeClr val="accent1"/>
                </a:solidFill>
              </a:defRPr>
            </a:lvl3pPr>
            <a:lvl4pPr marL="1371600" indent="0">
              <a:lnSpc>
                <a:spcPct val="110000"/>
              </a:lnSpc>
              <a:buFontTx/>
              <a:buNone/>
              <a:defRPr sz="600">
                <a:solidFill>
                  <a:schemeClr val="accent1"/>
                </a:solidFill>
              </a:defRPr>
            </a:lvl4pPr>
            <a:lvl5pPr marL="1828800" indent="0">
              <a:lnSpc>
                <a:spcPct val="110000"/>
              </a:lnSpc>
              <a:buFontTx/>
              <a:buNone/>
              <a:defRPr sz="600">
                <a:solidFill>
                  <a:schemeClr val="accent1"/>
                </a:solidFill>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FB927ADB-F36B-4292-BB61-EF7FA41B67EE}"/>
              </a:ext>
            </a:extLst>
          </p:cNvPr>
          <p:cNvSpPr>
            <a:spLocks noGrp="1"/>
          </p:cNvSpPr>
          <p:nvPr>
            <p:ph idx="1"/>
          </p:nvPr>
        </p:nvSpPr>
        <p:spPr>
          <a:xfrm>
            <a:off x="1050799" y="2769368"/>
            <a:ext cx="3427412" cy="2352888"/>
          </a:xfrm>
        </p:spPr>
        <p:txBody>
          <a:bodyPr>
            <a:noAutofit/>
          </a:bodyPr>
          <a:lstStyle>
            <a:lvl1pPr marL="0" indent="0">
              <a:lnSpc>
                <a:spcPct val="120000"/>
              </a:lnSpc>
              <a:spcAft>
                <a:spcPts val="1200"/>
              </a:spcAft>
              <a:buFont typeface="Arial" panose="020B0604020202020204" pitchFamily="34" charset="0"/>
              <a:buNone/>
              <a:defRPr sz="1600">
                <a:solidFill>
                  <a:schemeClr val="bg1"/>
                </a:solidFill>
              </a:defRPr>
            </a:lvl1pPr>
            <a:lvl2pPr marL="457200" indent="0">
              <a:lnSpc>
                <a:spcPct val="110000"/>
              </a:lnSpc>
              <a:buFontTx/>
              <a:buNone/>
              <a:defRPr sz="800">
                <a:solidFill>
                  <a:schemeClr val="accent1"/>
                </a:solidFill>
              </a:defRPr>
            </a:lvl2pPr>
            <a:lvl3pPr marL="914400" indent="0">
              <a:lnSpc>
                <a:spcPct val="110000"/>
              </a:lnSpc>
              <a:buFontTx/>
              <a:buNone/>
              <a:defRPr sz="700">
                <a:solidFill>
                  <a:schemeClr val="accent1"/>
                </a:solidFill>
              </a:defRPr>
            </a:lvl3pPr>
            <a:lvl4pPr marL="1371600" indent="0">
              <a:lnSpc>
                <a:spcPct val="110000"/>
              </a:lnSpc>
              <a:buFontTx/>
              <a:buNone/>
              <a:defRPr sz="600">
                <a:solidFill>
                  <a:schemeClr val="accent1"/>
                </a:solidFill>
              </a:defRPr>
            </a:lvl4pPr>
            <a:lvl5pPr marL="1828800" indent="0">
              <a:lnSpc>
                <a:spcPct val="110000"/>
              </a:lnSpc>
              <a:buFontTx/>
              <a:buNone/>
              <a:defRPr sz="600">
                <a:solidFill>
                  <a:schemeClr val="accent1"/>
                </a:solidFill>
              </a:defRPr>
            </a:lvl5pPr>
          </a:lstStyle>
          <a:p>
            <a:pPr lvl="0"/>
            <a:r>
              <a:rPr lang="en-US" dirty="0"/>
              <a:t>Click to edit Master text styles</a:t>
            </a:r>
          </a:p>
        </p:txBody>
      </p:sp>
      <p:sp>
        <p:nvSpPr>
          <p:cNvPr id="11" name="Title Placeholder 1">
            <a:extLst>
              <a:ext uri="{FF2B5EF4-FFF2-40B4-BE49-F238E27FC236}">
                <a16:creationId xmlns:a16="http://schemas.microsoft.com/office/drawing/2014/main" id="{F1E41196-7E29-43DF-B30B-A174E16A5080}"/>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16" name="Text Placeholder 3">
            <a:extLst>
              <a:ext uri="{FF2B5EF4-FFF2-40B4-BE49-F238E27FC236}">
                <a16:creationId xmlns:a16="http://schemas.microsoft.com/office/drawing/2014/main" id="{0A24F10F-ABE6-4805-9AA4-3753C4BE06B5}"/>
              </a:ext>
            </a:extLst>
          </p:cNvPr>
          <p:cNvSpPr>
            <a:spLocks noGrp="1"/>
          </p:cNvSpPr>
          <p:nvPr>
            <p:ph type="body" sz="half" idx="2"/>
          </p:nvPr>
        </p:nvSpPr>
        <p:spPr>
          <a:xfrm>
            <a:off x="1076862" y="826603"/>
            <a:ext cx="10042823" cy="549274"/>
          </a:xfrm>
        </p:spPr>
        <p:txBody>
          <a:bodyPr tIns="0">
            <a:noAutofit/>
          </a:bodyPr>
          <a:lstStyle>
            <a:lvl1pPr marL="0" indent="0">
              <a:lnSpc>
                <a:spcPct val="100000"/>
              </a:lnSpc>
              <a:spcAft>
                <a:spcPts val="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Slide Number Placeholder 5">
            <a:extLst>
              <a:ext uri="{FF2B5EF4-FFF2-40B4-BE49-F238E27FC236}">
                <a16:creationId xmlns:a16="http://schemas.microsoft.com/office/drawing/2014/main" id="{0AC1D50C-0734-469D-8A0A-96B31F839379}"/>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spTree>
    <p:extLst>
      <p:ext uri="{BB962C8B-B14F-4D97-AF65-F5344CB8AC3E}">
        <p14:creationId xmlns:p14="http://schemas.microsoft.com/office/powerpoint/2010/main" val="882869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13" name="Text Placeholder 7">
            <a:extLst>
              <a:ext uri="{FF2B5EF4-FFF2-40B4-BE49-F238E27FC236}">
                <a16:creationId xmlns:a16="http://schemas.microsoft.com/office/drawing/2014/main" id="{BFBA35A2-D9C8-4BA9-A512-FE85AAC68D60}"/>
              </a:ext>
            </a:extLst>
          </p:cNvPr>
          <p:cNvSpPr>
            <a:spLocks noGrp="1"/>
          </p:cNvSpPr>
          <p:nvPr>
            <p:ph type="body" sz="quarter" idx="10" hasCustomPrompt="1"/>
          </p:nvPr>
        </p:nvSpPr>
        <p:spPr>
          <a:xfrm>
            <a:off x="1055689" y="1484300"/>
            <a:ext cx="10044112" cy="452531"/>
          </a:xfrm>
          <a:prstGeom prst="round2DiagRect">
            <a:avLst>
              <a:gd name="adj1" fmla="val 50000"/>
              <a:gd name="adj2" fmla="val 0"/>
            </a:avLst>
          </a:prstGeom>
          <a:solidFill>
            <a:schemeClr val="accent2"/>
          </a:solidFill>
        </p:spPr>
        <p:txBody>
          <a:bodyPr anchor="ctr">
            <a:noAutofit/>
          </a:bodyPr>
          <a:lstStyle>
            <a:lvl1pPr>
              <a:defRPr sz="2000" b="1">
                <a:solidFill>
                  <a:schemeClr val="bg1"/>
                </a:solidFill>
              </a:defRPr>
            </a:lvl1pPr>
          </a:lstStyle>
          <a:p>
            <a:pPr lvl="0"/>
            <a:r>
              <a:rPr lang="en-US" dirty="0"/>
              <a:t>CLICK TO EDIT MASTER TEXT STYLES</a:t>
            </a:r>
          </a:p>
        </p:txBody>
      </p:sp>
      <p:sp>
        <p:nvSpPr>
          <p:cNvPr id="14" name="Content Placeholder 2">
            <a:extLst>
              <a:ext uri="{FF2B5EF4-FFF2-40B4-BE49-F238E27FC236}">
                <a16:creationId xmlns:a16="http://schemas.microsoft.com/office/drawing/2014/main" id="{189969E3-D67E-4899-9746-935CA53AB09D}"/>
              </a:ext>
            </a:extLst>
          </p:cNvPr>
          <p:cNvSpPr>
            <a:spLocks noGrp="1"/>
          </p:cNvSpPr>
          <p:nvPr>
            <p:ph idx="1"/>
          </p:nvPr>
        </p:nvSpPr>
        <p:spPr>
          <a:xfrm>
            <a:off x="1073943" y="2007380"/>
            <a:ext cx="10044113" cy="1043248"/>
          </a:xfrm>
        </p:spPr>
        <p:txBody>
          <a:bodyPr lIns="0">
            <a:normAutofit/>
          </a:bodyPr>
          <a:lstStyle>
            <a:lvl1pPr marL="0" indent="0">
              <a:lnSpc>
                <a:spcPct val="120000"/>
              </a:lnSpc>
              <a:buFont typeface="Arial" panose="020B0604020202020204" pitchFamily="34" charset="0"/>
              <a:buNone/>
              <a:defRPr sz="1800">
                <a:solidFill>
                  <a:schemeClr val="accent1"/>
                </a:solidFill>
              </a:defRPr>
            </a:lvl1pPr>
            <a:lvl2pPr marL="457200" indent="0">
              <a:lnSpc>
                <a:spcPct val="110000"/>
              </a:lnSpc>
              <a:buFontTx/>
              <a:buNone/>
              <a:defRPr sz="800">
                <a:solidFill>
                  <a:schemeClr val="accent1"/>
                </a:solidFill>
              </a:defRPr>
            </a:lvl2pPr>
            <a:lvl3pPr marL="914400" indent="0">
              <a:lnSpc>
                <a:spcPct val="110000"/>
              </a:lnSpc>
              <a:buFontTx/>
              <a:buNone/>
              <a:defRPr sz="700">
                <a:solidFill>
                  <a:schemeClr val="accent1"/>
                </a:solidFill>
              </a:defRPr>
            </a:lvl3pPr>
            <a:lvl4pPr marL="1371600" indent="0">
              <a:lnSpc>
                <a:spcPct val="110000"/>
              </a:lnSpc>
              <a:buFontTx/>
              <a:buNone/>
              <a:defRPr sz="600">
                <a:solidFill>
                  <a:schemeClr val="accent1"/>
                </a:solidFill>
              </a:defRPr>
            </a:lvl4pPr>
            <a:lvl5pPr marL="1828800" indent="0">
              <a:lnSpc>
                <a:spcPct val="110000"/>
              </a:lnSpc>
              <a:buFontTx/>
              <a:buNone/>
              <a:defRPr sz="600">
                <a:solidFill>
                  <a:schemeClr val="accent1"/>
                </a:solidFill>
              </a:defRPr>
            </a:lvl5pPr>
          </a:lstStyle>
          <a:p>
            <a:pPr lvl="0"/>
            <a:r>
              <a:rPr lang="en-US" dirty="0"/>
              <a:t>Click to edit Master text styles</a:t>
            </a:r>
          </a:p>
        </p:txBody>
      </p:sp>
      <p:sp>
        <p:nvSpPr>
          <p:cNvPr id="15" name="Content Placeholder 2">
            <a:extLst>
              <a:ext uri="{FF2B5EF4-FFF2-40B4-BE49-F238E27FC236}">
                <a16:creationId xmlns:a16="http://schemas.microsoft.com/office/drawing/2014/main" id="{9C444ECF-2653-4599-A52C-7BD8F24C553C}"/>
              </a:ext>
            </a:extLst>
          </p:cNvPr>
          <p:cNvSpPr>
            <a:spLocks noGrp="1"/>
          </p:cNvSpPr>
          <p:nvPr>
            <p:ph idx="11"/>
          </p:nvPr>
        </p:nvSpPr>
        <p:spPr>
          <a:xfrm>
            <a:off x="1055687" y="3275286"/>
            <a:ext cx="10044112" cy="2809911"/>
          </a:xfrm>
        </p:spPr>
        <p:txBody>
          <a:bodyPr tIns="0">
            <a:normAutofit/>
          </a:bodyPr>
          <a:lstStyle>
            <a:lvl1pPr marL="0" indent="0">
              <a:lnSpc>
                <a:spcPct val="120000"/>
              </a:lnSpc>
              <a:buFont typeface="Arial" panose="020B0604020202020204" pitchFamily="34" charset="0"/>
              <a:buNone/>
              <a:defRPr sz="1800">
                <a:solidFill>
                  <a:schemeClr val="accent1"/>
                </a:solidFill>
              </a:defRPr>
            </a:lvl1pPr>
            <a:lvl2pPr marL="457200" indent="0">
              <a:lnSpc>
                <a:spcPct val="110000"/>
              </a:lnSpc>
              <a:buFontTx/>
              <a:buNone/>
              <a:defRPr sz="800">
                <a:solidFill>
                  <a:schemeClr val="accent1"/>
                </a:solidFill>
              </a:defRPr>
            </a:lvl2pPr>
            <a:lvl3pPr marL="914400" indent="0">
              <a:lnSpc>
                <a:spcPct val="110000"/>
              </a:lnSpc>
              <a:buFontTx/>
              <a:buNone/>
              <a:defRPr sz="700">
                <a:solidFill>
                  <a:schemeClr val="accent1"/>
                </a:solidFill>
              </a:defRPr>
            </a:lvl3pPr>
            <a:lvl4pPr marL="1371600" indent="0">
              <a:lnSpc>
                <a:spcPct val="110000"/>
              </a:lnSpc>
              <a:buFontTx/>
              <a:buNone/>
              <a:defRPr sz="600">
                <a:solidFill>
                  <a:schemeClr val="accent1"/>
                </a:solidFill>
              </a:defRPr>
            </a:lvl4pPr>
            <a:lvl5pPr marL="1828800" indent="0">
              <a:lnSpc>
                <a:spcPct val="110000"/>
              </a:lnSpc>
              <a:buFontTx/>
              <a:buNone/>
              <a:defRPr sz="600">
                <a:solidFill>
                  <a:schemeClr val="accent1"/>
                </a:solidFill>
              </a:defRPr>
            </a:lvl5pPr>
          </a:lstStyle>
          <a:p>
            <a:pPr lvl="0"/>
            <a:r>
              <a:rPr lang="en-US" dirty="0"/>
              <a:t>Click to edit Master text styles</a:t>
            </a:r>
          </a:p>
        </p:txBody>
      </p:sp>
      <p:sp>
        <p:nvSpPr>
          <p:cNvPr id="16" name="Title Placeholder 1">
            <a:extLst>
              <a:ext uri="{FF2B5EF4-FFF2-40B4-BE49-F238E27FC236}">
                <a16:creationId xmlns:a16="http://schemas.microsoft.com/office/drawing/2014/main" id="{D4AA908D-11E2-4FCF-8A6A-89F202E2E948}"/>
              </a:ext>
            </a:extLst>
          </p:cNvPr>
          <p:cNvSpPr>
            <a:spLocks noGrp="1"/>
          </p:cNvSpPr>
          <p:nvPr>
            <p:ph type="title"/>
          </p:nvPr>
        </p:nvSpPr>
        <p:spPr>
          <a:xfrm>
            <a:off x="452852" y="294639"/>
            <a:ext cx="10646947"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8" name="Text Placeholder 3">
            <a:extLst>
              <a:ext uri="{FF2B5EF4-FFF2-40B4-BE49-F238E27FC236}">
                <a16:creationId xmlns:a16="http://schemas.microsoft.com/office/drawing/2014/main" id="{3F0AA8D2-D5DD-4690-AC43-E9EE248CC7CF}"/>
              </a:ext>
            </a:extLst>
          </p:cNvPr>
          <p:cNvSpPr>
            <a:spLocks noGrp="1"/>
          </p:cNvSpPr>
          <p:nvPr>
            <p:ph type="body" sz="half" idx="2"/>
          </p:nvPr>
        </p:nvSpPr>
        <p:spPr>
          <a:xfrm>
            <a:off x="1076862" y="826603"/>
            <a:ext cx="10042823" cy="549274"/>
          </a:xfrm>
        </p:spPr>
        <p:txBody>
          <a:bodyPr tIns="0">
            <a:noAutofit/>
          </a:bodyPr>
          <a:lstStyle>
            <a:lvl1pPr marL="0" indent="0">
              <a:lnSpc>
                <a:spcPct val="100000"/>
              </a:lnSpc>
              <a:spcAft>
                <a:spcPts val="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Slide Number Placeholder 5">
            <a:extLst>
              <a:ext uri="{FF2B5EF4-FFF2-40B4-BE49-F238E27FC236}">
                <a16:creationId xmlns:a16="http://schemas.microsoft.com/office/drawing/2014/main" id="{AB77B1AF-AEDB-4172-9C0E-45C1B92E2A83}"/>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spTree>
    <p:extLst>
      <p:ext uri="{BB962C8B-B14F-4D97-AF65-F5344CB8AC3E}">
        <p14:creationId xmlns:p14="http://schemas.microsoft.com/office/powerpoint/2010/main" val="65944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Section Header">
    <p:bg>
      <p:bgPr>
        <a:solidFill>
          <a:schemeClr val="accent5">
            <a:lumMod val="90000"/>
          </a:schemeClr>
        </a:solidFill>
        <a:effectLst/>
      </p:bgPr>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75D8A5B-D2B2-4B48-96A4-56A64ADF19A9}"/>
              </a:ext>
            </a:extLst>
          </p:cNvPr>
          <p:cNvSpPr>
            <a:spLocks noGrp="1"/>
          </p:cNvSpPr>
          <p:nvPr>
            <p:ph type="pic" sz="quarter" idx="11"/>
          </p:nvPr>
        </p:nvSpPr>
        <p:spPr>
          <a:xfrm>
            <a:off x="0" y="0"/>
            <a:ext cx="12192000" cy="6858000"/>
          </a:xfrm>
        </p:spPr>
        <p:txBody>
          <a:bodyPr anchor="ctr"/>
          <a:lstStyle>
            <a:lvl1pPr marL="0" indent="0" algn="ctr">
              <a:buFont typeface="Arial" panose="020B0604020202020204" pitchFamily="34" charset="0"/>
              <a:buNone/>
              <a:defRPr/>
            </a:lvl1pPr>
          </a:lstStyle>
          <a:p>
            <a:endParaRPr lang="en-GB" dirty="0"/>
          </a:p>
        </p:txBody>
      </p:sp>
      <p:pic>
        <p:nvPicPr>
          <p:cNvPr id="8" name="Graphic 7">
            <a:extLst>
              <a:ext uri="{FF2B5EF4-FFF2-40B4-BE49-F238E27FC236}">
                <a16:creationId xmlns:a16="http://schemas.microsoft.com/office/drawing/2014/main" id="{3D2EBBB3-5BCD-49D8-8EAD-0EF31AB76B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0863" y="549274"/>
            <a:ext cx="4318986" cy="5040313"/>
          </a:xfrm>
          <a:prstGeom prst="rect">
            <a:avLst/>
          </a:prstGeom>
        </p:spPr>
      </p:pic>
      <p:sp>
        <p:nvSpPr>
          <p:cNvPr id="9" name="Content Placeholder 2">
            <a:extLst>
              <a:ext uri="{FF2B5EF4-FFF2-40B4-BE49-F238E27FC236}">
                <a16:creationId xmlns:a16="http://schemas.microsoft.com/office/drawing/2014/main" id="{BE8456F5-9BF1-4B71-85EA-ADFDF9AB2838}"/>
              </a:ext>
            </a:extLst>
          </p:cNvPr>
          <p:cNvSpPr>
            <a:spLocks noGrp="1"/>
          </p:cNvSpPr>
          <p:nvPr>
            <p:ph idx="1" hasCustomPrompt="1"/>
          </p:nvPr>
        </p:nvSpPr>
        <p:spPr>
          <a:xfrm>
            <a:off x="766763" y="829156"/>
            <a:ext cx="3891118" cy="1283423"/>
          </a:xfrm>
        </p:spPr>
        <p:txBody>
          <a:bodyPr>
            <a:noAutofit/>
          </a:bodyPr>
          <a:lstStyle>
            <a:lvl1pPr marL="0" indent="0">
              <a:lnSpc>
                <a:spcPct val="120000"/>
              </a:lnSpc>
              <a:buFontTx/>
              <a:buNone/>
              <a:defRPr sz="1800" b="1">
                <a:solidFill>
                  <a:schemeClr val="bg1"/>
                </a:solidFill>
              </a:defRPr>
            </a:lvl1pPr>
            <a:lvl2pPr marL="457200" indent="0">
              <a:lnSpc>
                <a:spcPct val="120000"/>
              </a:lnSpc>
              <a:buFontTx/>
              <a:buNone/>
              <a:defRPr sz="1600" b="1">
                <a:solidFill>
                  <a:schemeClr val="bg1"/>
                </a:solidFill>
              </a:defRPr>
            </a:lvl2pPr>
            <a:lvl3pPr marL="914400" indent="0">
              <a:lnSpc>
                <a:spcPct val="120000"/>
              </a:lnSpc>
              <a:buFontTx/>
              <a:buNone/>
              <a:defRPr sz="1400" b="1">
                <a:solidFill>
                  <a:schemeClr val="bg1"/>
                </a:solidFill>
              </a:defRPr>
            </a:lvl3pPr>
            <a:lvl4pPr marL="1371600" indent="0">
              <a:lnSpc>
                <a:spcPct val="120000"/>
              </a:lnSpc>
              <a:buFontTx/>
              <a:buNone/>
              <a:defRPr sz="1200" b="1">
                <a:solidFill>
                  <a:schemeClr val="bg1"/>
                </a:solidFill>
              </a:defRPr>
            </a:lvl4pPr>
            <a:lvl5pPr marL="1828800" indent="0">
              <a:lnSpc>
                <a:spcPct val="120000"/>
              </a:lnSpc>
              <a:buFontTx/>
              <a:buNone/>
              <a:defRPr sz="1200" b="1">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a:extLst>
              <a:ext uri="{FF2B5EF4-FFF2-40B4-BE49-F238E27FC236}">
                <a16:creationId xmlns:a16="http://schemas.microsoft.com/office/drawing/2014/main" id="{089E1D7A-CF7D-4CD7-9C9A-A19A6001C059}"/>
              </a:ext>
            </a:extLst>
          </p:cNvPr>
          <p:cNvSpPr>
            <a:spLocks noGrp="1"/>
          </p:cNvSpPr>
          <p:nvPr>
            <p:ph idx="10"/>
          </p:nvPr>
        </p:nvSpPr>
        <p:spPr>
          <a:xfrm>
            <a:off x="766763" y="2490613"/>
            <a:ext cx="3891118" cy="2669861"/>
          </a:xfrm>
        </p:spPr>
        <p:txBody>
          <a:bodyPr>
            <a:normAutofit/>
          </a:bodyPr>
          <a:lstStyle>
            <a:lvl1pPr marL="0" indent="0">
              <a:lnSpc>
                <a:spcPct val="120000"/>
              </a:lnSpc>
              <a:buFontTx/>
              <a:buNone/>
              <a:defRPr sz="1600">
                <a:solidFill>
                  <a:schemeClr val="bg1"/>
                </a:solidFill>
              </a:defRPr>
            </a:lvl1pPr>
            <a:lvl2pPr marL="457200" indent="0">
              <a:lnSpc>
                <a:spcPct val="120000"/>
              </a:lnSpc>
              <a:buFontTx/>
              <a:buNone/>
              <a:defRPr sz="1400">
                <a:solidFill>
                  <a:schemeClr val="bg1"/>
                </a:solidFill>
              </a:defRPr>
            </a:lvl2pPr>
            <a:lvl3pPr marL="914400" indent="0">
              <a:lnSpc>
                <a:spcPct val="120000"/>
              </a:lnSpc>
              <a:buFontTx/>
              <a:buNone/>
              <a:defRPr sz="1200">
                <a:solidFill>
                  <a:schemeClr val="bg1"/>
                </a:solidFill>
              </a:defRPr>
            </a:lvl3pPr>
            <a:lvl4pPr marL="1371600" indent="0">
              <a:lnSpc>
                <a:spcPct val="120000"/>
              </a:lnSpc>
              <a:buFontTx/>
              <a:buNone/>
              <a:defRPr sz="1100">
                <a:solidFill>
                  <a:schemeClr val="bg1"/>
                </a:solidFill>
              </a:defRPr>
            </a:lvl4pPr>
            <a:lvl5pPr marL="1828800" indent="0">
              <a:lnSpc>
                <a:spcPct val="120000"/>
              </a:lnSpc>
              <a:buFontTx/>
              <a:buNone/>
              <a:defRPr sz="11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Graphic 10">
            <a:extLst>
              <a:ext uri="{FF2B5EF4-FFF2-40B4-BE49-F238E27FC236}">
                <a16:creationId xmlns:a16="http://schemas.microsoft.com/office/drawing/2014/main" id="{95DA7230-59AD-42C5-9681-33FF4B4F956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36511" y="403793"/>
            <a:ext cx="2040672" cy="425363"/>
          </a:xfrm>
          <a:prstGeom prst="rect">
            <a:avLst/>
          </a:prstGeom>
        </p:spPr>
      </p:pic>
    </p:spTree>
    <p:extLst>
      <p:ext uri="{BB962C8B-B14F-4D97-AF65-F5344CB8AC3E}">
        <p14:creationId xmlns:p14="http://schemas.microsoft.com/office/powerpoint/2010/main" val="3558428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7" name="Picture Placeholder 19">
            <a:extLst>
              <a:ext uri="{FF2B5EF4-FFF2-40B4-BE49-F238E27FC236}">
                <a16:creationId xmlns:a16="http://schemas.microsoft.com/office/drawing/2014/main" id="{4F4D19CB-DC8E-4429-A82E-3CEE2F47BB22}"/>
              </a:ext>
            </a:extLst>
          </p:cNvPr>
          <p:cNvSpPr>
            <a:spLocks noGrp="1"/>
          </p:cNvSpPr>
          <p:nvPr>
            <p:ph type="pic" sz="quarter" idx="15" hasCustomPrompt="1"/>
          </p:nvPr>
        </p:nvSpPr>
        <p:spPr>
          <a:xfrm>
            <a:off x="7167877" y="1600200"/>
            <a:ext cx="4492486" cy="4492486"/>
          </a:xfrm>
          <a:custGeom>
            <a:avLst/>
            <a:gdLst>
              <a:gd name="connsiteX0" fmla="*/ 858511 w 1717022"/>
              <a:gd name="connsiteY0" fmla="*/ 0 h 1717022"/>
              <a:gd name="connsiteX1" fmla="*/ 1717022 w 1717022"/>
              <a:gd name="connsiteY1" fmla="*/ 858511 h 1717022"/>
              <a:gd name="connsiteX2" fmla="*/ 1717021 w 1717022"/>
              <a:gd name="connsiteY2" fmla="*/ 858511 h 1717022"/>
              <a:gd name="connsiteX3" fmla="*/ 858510 w 1717022"/>
              <a:gd name="connsiteY3" fmla="*/ 1717022 h 1717022"/>
              <a:gd name="connsiteX4" fmla="*/ 0 w 1717022"/>
              <a:gd name="connsiteY4" fmla="*/ 1717022 h 1717022"/>
              <a:gd name="connsiteX5" fmla="*/ 0 w 1717022"/>
              <a:gd name="connsiteY5" fmla="*/ 858511 h 1717022"/>
              <a:gd name="connsiteX6" fmla="*/ 858511 w 1717022"/>
              <a:gd name="connsiteY6" fmla="*/ 0 h 171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022" h="1717022">
                <a:moveTo>
                  <a:pt x="858511" y="0"/>
                </a:moveTo>
                <a:cubicBezTo>
                  <a:pt x="1332654" y="0"/>
                  <a:pt x="1717022" y="384368"/>
                  <a:pt x="1717022" y="858511"/>
                </a:cubicBezTo>
                <a:lnTo>
                  <a:pt x="1717021" y="858511"/>
                </a:lnTo>
                <a:cubicBezTo>
                  <a:pt x="1717021" y="1332654"/>
                  <a:pt x="1332653" y="1717022"/>
                  <a:pt x="858510" y="1717022"/>
                </a:cubicBezTo>
                <a:lnTo>
                  <a:pt x="0" y="1717022"/>
                </a:lnTo>
                <a:lnTo>
                  <a:pt x="0" y="858511"/>
                </a:lnTo>
                <a:cubicBezTo>
                  <a:pt x="0" y="384368"/>
                  <a:pt x="384368" y="0"/>
                  <a:pt x="858511" y="0"/>
                </a:cubicBezTo>
                <a:close/>
              </a:path>
            </a:pathLst>
          </a:custGeom>
        </p:spPr>
        <p:txBody>
          <a:bodyPr wrap="square" anchor="ctr">
            <a:noAutofit/>
          </a:bodyPr>
          <a:lstStyle>
            <a:lvl1pPr marL="0" indent="0" algn="ctr">
              <a:buFont typeface="Arial" panose="020B0604020202020204" pitchFamily="34" charset="0"/>
              <a:buNone/>
              <a:defRPr sz="1400"/>
            </a:lvl1pPr>
          </a:lstStyle>
          <a:p>
            <a:r>
              <a:rPr lang="en-GB" dirty="0"/>
              <a:t>Tap icon to add picture.</a:t>
            </a:r>
            <a:br>
              <a:rPr lang="en-GB" dirty="0"/>
            </a:br>
            <a:r>
              <a:rPr lang="en-GB" dirty="0"/>
              <a:t>Use the crop tool to reposition image if needed</a:t>
            </a:r>
          </a:p>
        </p:txBody>
      </p:sp>
      <p:sp>
        <p:nvSpPr>
          <p:cNvPr id="8" name="Title Placeholder 1">
            <a:extLst>
              <a:ext uri="{FF2B5EF4-FFF2-40B4-BE49-F238E27FC236}">
                <a16:creationId xmlns:a16="http://schemas.microsoft.com/office/drawing/2014/main" id="{392EBF84-9AD5-4574-A5E2-53A851562585}"/>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6" name="Text Placeholder 2">
            <a:extLst>
              <a:ext uri="{FF2B5EF4-FFF2-40B4-BE49-F238E27FC236}">
                <a16:creationId xmlns:a16="http://schemas.microsoft.com/office/drawing/2014/main" id="{F2C420A3-CCDB-4471-8C71-35D96824C612}"/>
              </a:ext>
            </a:extLst>
          </p:cNvPr>
          <p:cNvSpPr>
            <a:spLocks noGrp="1"/>
          </p:cNvSpPr>
          <p:nvPr>
            <p:ph idx="12"/>
          </p:nvPr>
        </p:nvSpPr>
        <p:spPr>
          <a:xfrm>
            <a:off x="910270" y="1600200"/>
            <a:ext cx="6257606" cy="4492486"/>
          </a:xfrm>
          <a:prstGeom prst="round2DiagRect">
            <a:avLst>
              <a:gd name="adj1" fmla="val 0"/>
              <a:gd name="adj2" fmla="val 50000"/>
            </a:avLst>
          </a:prstGeom>
          <a:solidFill>
            <a:schemeClr val="accent1"/>
          </a:solidFill>
        </p:spPr>
        <p:txBody>
          <a:bodyPr vert="horz" lIns="0" tIns="45720" rIns="216000" bIns="45720" rtlCol="0">
            <a:noAutofit/>
          </a:bodyPr>
          <a:lstStyle>
            <a:lvl1pPr>
              <a:defRPr sz="1800">
                <a:solidFill>
                  <a:schemeClr val="bg1"/>
                </a:solidFill>
              </a:defRPr>
            </a:lvl1pPr>
          </a:lstStyle>
          <a:p>
            <a:pPr lvl="0"/>
            <a:r>
              <a:rPr lang="en-GB" dirty="0"/>
              <a:t>Click to edit Master text styles</a:t>
            </a:r>
          </a:p>
        </p:txBody>
      </p:sp>
      <p:sp>
        <p:nvSpPr>
          <p:cNvPr id="11" name="Text Placeholder 3">
            <a:extLst>
              <a:ext uri="{FF2B5EF4-FFF2-40B4-BE49-F238E27FC236}">
                <a16:creationId xmlns:a16="http://schemas.microsoft.com/office/drawing/2014/main" id="{81A4DFC1-1FE7-4B00-8F59-347B94DDBD7D}"/>
              </a:ext>
            </a:extLst>
          </p:cNvPr>
          <p:cNvSpPr>
            <a:spLocks noGrp="1"/>
          </p:cNvSpPr>
          <p:nvPr>
            <p:ph type="body" sz="half" idx="2"/>
          </p:nvPr>
        </p:nvSpPr>
        <p:spPr>
          <a:xfrm>
            <a:off x="1076862" y="826603"/>
            <a:ext cx="10042823" cy="549274"/>
          </a:xfrm>
        </p:spPr>
        <p:txBody>
          <a:bodyPr tIns="0">
            <a:noAutofit/>
          </a:bodyPr>
          <a:lstStyle>
            <a:lvl1pPr marL="0" indent="0">
              <a:lnSpc>
                <a:spcPct val="100000"/>
              </a:lnSpc>
              <a:spcAft>
                <a:spcPts val="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Slide Number Placeholder 5">
            <a:extLst>
              <a:ext uri="{FF2B5EF4-FFF2-40B4-BE49-F238E27FC236}">
                <a16:creationId xmlns:a16="http://schemas.microsoft.com/office/drawing/2014/main" id="{611EA0D7-C9C7-4A82-956E-CE545FC77F91}"/>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spTree>
    <p:extLst>
      <p:ext uri="{BB962C8B-B14F-4D97-AF65-F5344CB8AC3E}">
        <p14:creationId xmlns:p14="http://schemas.microsoft.com/office/powerpoint/2010/main" val="452701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ello">
    <p:bg>
      <p:bgPr>
        <a:solidFill>
          <a:schemeClr val="accent1"/>
        </a:solidFill>
        <a:effectLst/>
      </p:bgPr>
    </p:bg>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D5AF8B9A-DD08-44F1-97C9-69BCD4DA8C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818" y="525102"/>
            <a:ext cx="8038485" cy="5849446"/>
          </a:xfrm>
          <a:prstGeom prst="rect">
            <a:avLst/>
          </a:prstGeom>
        </p:spPr>
      </p:pic>
      <p:pic>
        <p:nvPicPr>
          <p:cNvPr id="6" name="Graphic 5">
            <a:extLst>
              <a:ext uri="{FF2B5EF4-FFF2-40B4-BE49-F238E27FC236}">
                <a16:creationId xmlns:a16="http://schemas.microsoft.com/office/drawing/2014/main" id="{6816AC13-D250-42A1-B490-C475AD9273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396776" y="827225"/>
            <a:ext cx="2174684" cy="453773"/>
          </a:xfrm>
          <a:prstGeom prst="rect">
            <a:avLst/>
          </a:prstGeom>
        </p:spPr>
      </p:pic>
    </p:spTree>
    <p:extLst>
      <p:ext uri="{BB962C8B-B14F-4D97-AF65-F5344CB8AC3E}">
        <p14:creationId xmlns:p14="http://schemas.microsoft.com/office/powerpoint/2010/main" val="1979181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welcome">
    <p:bg>
      <p:bgPr>
        <a:solidFill>
          <a:schemeClr val="accent1"/>
        </a:solidFill>
        <a:effectLst/>
      </p:bgPr>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1881BEE7-3B1C-4B86-BF98-680D2DC3CD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719" y="531095"/>
            <a:ext cx="12192000" cy="6036574"/>
          </a:xfrm>
          <a:prstGeom prst="rect">
            <a:avLst/>
          </a:prstGeom>
        </p:spPr>
      </p:pic>
      <p:pic>
        <p:nvPicPr>
          <p:cNvPr id="7" name="Graphic 6">
            <a:extLst>
              <a:ext uri="{FF2B5EF4-FFF2-40B4-BE49-F238E27FC236}">
                <a16:creationId xmlns:a16="http://schemas.microsoft.com/office/drawing/2014/main" id="{300B30D8-8F72-4676-A1FC-87411397E67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1878" y="1055713"/>
            <a:ext cx="2657061" cy="554427"/>
          </a:xfrm>
          <a:prstGeom prst="rect">
            <a:avLst/>
          </a:prstGeom>
        </p:spPr>
      </p:pic>
    </p:spTree>
    <p:extLst>
      <p:ext uri="{BB962C8B-B14F-4D97-AF65-F5344CB8AC3E}">
        <p14:creationId xmlns:p14="http://schemas.microsoft.com/office/powerpoint/2010/main" val="501271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ingle word">
    <p:bg>
      <p:bgPr>
        <a:solidFill>
          <a:schemeClr val="accent1"/>
        </a:solidFill>
        <a:effectLst/>
      </p:bgPr>
    </p:bg>
    <p:spTree>
      <p:nvGrpSpPr>
        <p:cNvPr id="1" name=""/>
        <p:cNvGrpSpPr/>
        <p:nvPr/>
      </p:nvGrpSpPr>
      <p:grpSpPr>
        <a:xfrm>
          <a:off x="0" y="0"/>
          <a:ext cx="0" cy="0"/>
          <a:chOff x="0" y="0"/>
          <a:chExt cx="0" cy="0"/>
        </a:xfrm>
      </p:grpSpPr>
      <p:sp>
        <p:nvSpPr>
          <p:cNvPr id="5" name="Teardrop 4">
            <a:extLst>
              <a:ext uri="{FF2B5EF4-FFF2-40B4-BE49-F238E27FC236}">
                <a16:creationId xmlns:a16="http://schemas.microsoft.com/office/drawing/2014/main" id="{A2A708D1-8D8B-41F7-9EEA-46072EF90D01}"/>
              </a:ext>
            </a:extLst>
          </p:cNvPr>
          <p:cNvSpPr/>
          <p:nvPr userDrawn="1"/>
        </p:nvSpPr>
        <p:spPr>
          <a:xfrm rot="5400000">
            <a:off x="5836434" y="525102"/>
            <a:ext cx="5849394" cy="5849394"/>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phic 5">
            <a:extLst>
              <a:ext uri="{FF2B5EF4-FFF2-40B4-BE49-F238E27FC236}">
                <a16:creationId xmlns:a16="http://schemas.microsoft.com/office/drawing/2014/main" id="{54D4D64F-613A-4167-9395-4806969E1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1878" y="1055713"/>
            <a:ext cx="2657061" cy="554427"/>
          </a:xfrm>
          <a:prstGeom prst="rect">
            <a:avLst/>
          </a:prstGeom>
        </p:spPr>
      </p:pic>
      <p:sp>
        <p:nvSpPr>
          <p:cNvPr id="8" name="Text Placeholder 7">
            <a:extLst>
              <a:ext uri="{FF2B5EF4-FFF2-40B4-BE49-F238E27FC236}">
                <a16:creationId xmlns:a16="http://schemas.microsoft.com/office/drawing/2014/main" id="{241F8BF7-0995-494E-AFA1-E2768DF69618}"/>
              </a:ext>
            </a:extLst>
          </p:cNvPr>
          <p:cNvSpPr>
            <a:spLocks noGrp="1"/>
          </p:cNvSpPr>
          <p:nvPr>
            <p:ph type="body" sz="quarter" idx="10" hasCustomPrompt="1"/>
          </p:nvPr>
        </p:nvSpPr>
        <p:spPr>
          <a:xfrm>
            <a:off x="781879" y="2009694"/>
            <a:ext cx="10251280" cy="2770706"/>
          </a:xfrm>
        </p:spPr>
        <p:txBody>
          <a:bodyPr>
            <a:noAutofit/>
          </a:bodyPr>
          <a:lstStyle>
            <a:lvl1pPr marL="0" indent="0">
              <a:buFont typeface="Arial" panose="020B0604020202020204" pitchFamily="34" charset="0"/>
              <a:buNone/>
              <a:defRPr sz="16600" b="1">
                <a:solidFill>
                  <a:schemeClr val="bg1"/>
                </a:solidFill>
              </a:defRPr>
            </a:lvl1pPr>
          </a:lstStyle>
          <a:p>
            <a:pPr lvl="0"/>
            <a:r>
              <a:rPr lang="en-US" dirty="0" err="1"/>
              <a:t>oneword</a:t>
            </a:r>
            <a:endParaRPr lang="en-US" dirty="0"/>
          </a:p>
        </p:txBody>
      </p:sp>
    </p:spTree>
    <p:extLst>
      <p:ext uri="{BB962C8B-B14F-4D97-AF65-F5344CB8AC3E}">
        <p14:creationId xmlns:p14="http://schemas.microsoft.com/office/powerpoint/2010/main" val="1750648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ng Title Slide">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3CBA1E-3BF5-4E22-B046-1DBDB881C5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10196" y="5602270"/>
            <a:ext cx="2174684" cy="453773"/>
          </a:xfrm>
          <a:prstGeom prst="rect">
            <a:avLst/>
          </a:prstGeom>
        </p:spPr>
      </p:pic>
      <p:sp>
        <p:nvSpPr>
          <p:cNvPr id="8" name="Rectangle: Diagonal Corners Rounded 7">
            <a:extLst>
              <a:ext uri="{FF2B5EF4-FFF2-40B4-BE49-F238E27FC236}">
                <a16:creationId xmlns:a16="http://schemas.microsoft.com/office/drawing/2014/main" id="{CFE4B822-7163-4FB1-B200-81284C130CCD}"/>
              </a:ext>
            </a:extLst>
          </p:cNvPr>
          <p:cNvSpPr/>
          <p:nvPr userDrawn="1"/>
        </p:nvSpPr>
        <p:spPr>
          <a:xfrm flipH="1">
            <a:off x="749147" y="760164"/>
            <a:ext cx="7590622" cy="5310130"/>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3">
            <a:extLst>
              <a:ext uri="{FF2B5EF4-FFF2-40B4-BE49-F238E27FC236}">
                <a16:creationId xmlns:a16="http://schemas.microsoft.com/office/drawing/2014/main" id="{75AEEC81-7D64-4CA9-87DC-FF0D7D8D3C3E}"/>
              </a:ext>
            </a:extLst>
          </p:cNvPr>
          <p:cNvSpPr>
            <a:spLocks noGrp="1"/>
          </p:cNvSpPr>
          <p:nvPr>
            <p:ph type="body" sz="half" idx="2" hasCustomPrompt="1"/>
          </p:nvPr>
        </p:nvSpPr>
        <p:spPr>
          <a:xfrm>
            <a:off x="926411" y="1759111"/>
            <a:ext cx="6838105" cy="2654612"/>
          </a:xfrm>
        </p:spPr>
        <p:txBody>
          <a:bodyPr tIns="0" anchor="t">
            <a:normAutofit/>
          </a:bodyPr>
          <a:lstStyle>
            <a:lvl1pPr marL="0" indent="0">
              <a:lnSpc>
                <a:spcPct val="90000"/>
              </a:lnSpc>
              <a:buNone/>
              <a:defRPr sz="54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 of presentation goes in here, can go over three lines</a:t>
            </a:r>
          </a:p>
        </p:txBody>
      </p:sp>
      <p:sp>
        <p:nvSpPr>
          <p:cNvPr id="11" name="Text Placeholder 2">
            <a:extLst>
              <a:ext uri="{FF2B5EF4-FFF2-40B4-BE49-F238E27FC236}">
                <a16:creationId xmlns:a16="http://schemas.microsoft.com/office/drawing/2014/main" id="{45C2A7DE-CBC8-453E-980E-B2088B659C91}"/>
              </a:ext>
            </a:extLst>
          </p:cNvPr>
          <p:cNvSpPr>
            <a:spLocks noGrp="1"/>
          </p:cNvSpPr>
          <p:nvPr>
            <p:ph type="body" idx="10" hasCustomPrompt="1"/>
          </p:nvPr>
        </p:nvSpPr>
        <p:spPr>
          <a:xfrm>
            <a:off x="2132287" y="5036634"/>
            <a:ext cx="6086248" cy="288000"/>
          </a:xfrm>
        </p:spPr>
        <p:txBody>
          <a:bodyPr>
            <a:noAutofit/>
          </a:bodyPr>
          <a:lstStyle>
            <a:lvl1pPr marL="0" indent="0" algn="r">
              <a:lnSpc>
                <a:spcPct val="100000"/>
              </a:lnSpc>
              <a:buFont typeface="Arial" panose="020B0604020202020204" pitchFamily="34" charset="0"/>
              <a:buNone/>
              <a:defRPr sz="1400" b="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Job title</a:t>
            </a:r>
          </a:p>
        </p:txBody>
      </p:sp>
      <p:sp>
        <p:nvSpPr>
          <p:cNvPr id="12" name="Text Placeholder 2">
            <a:extLst>
              <a:ext uri="{FF2B5EF4-FFF2-40B4-BE49-F238E27FC236}">
                <a16:creationId xmlns:a16="http://schemas.microsoft.com/office/drawing/2014/main" id="{7308F450-F524-46D8-ADA1-3DBD85E3E4A7}"/>
              </a:ext>
            </a:extLst>
          </p:cNvPr>
          <p:cNvSpPr>
            <a:spLocks noGrp="1"/>
          </p:cNvSpPr>
          <p:nvPr>
            <p:ph type="body" idx="13" hasCustomPrompt="1"/>
          </p:nvPr>
        </p:nvSpPr>
        <p:spPr>
          <a:xfrm>
            <a:off x="2132287" y="4734467"/>
            <a:ext cx="6086248" cy="288000"/>
          </a:xfrm>
        </p:spPr>
        <p:txBody>
          <a:bodyPr>
            <a:noAutofit/>
          </a:bodyPr>
          <a:lstStyle>
            <a:lvl1pPr marL="0" indent="0" algn="r">
              <a:lnSpc>
                <a:spcPct val="120000"/>
              </a:lnSpc>
              <a:buFont typeface="Arial" panose="020B0604020202020204" pitchFamily="34" charset="0"/>
              <a:buNone/>
              <a:defRPr sz="1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PRESENTER NAME</a:t>
            </a:r>
          </a:p>
        </p:txBody>
      </p:sp>
      <p:sp>
        <p:nvSpPr>
          <p:cNvPr id="13" name="Text Placeholder 2">
            <a:extLst>
              <a:ext uri="{FF2B5EF4-FFF2-40B4-BE49-F238E27FC236}">
                <a16:creationId xmlns:a16="http://schemas.microsoft.com/office/drawing/2014/main" id="{E2ED987A-AB96-405A-B8A7-9136BB7499D2}"/>
              </a:ext>
            </a:extLst>
          </p:cNvPr>
          <p:cNvSpPr>
            <a:spLocks noGrp="1"/>
          </p:cNvSpPr>
          <p:nvPr>
            <p:ph type="body" idx="16" hasCustomPrompt="1"/>
          </p:nvPr>
        </p:nvSpPr>
        <p:spPr>
          <a:xfrm>
            <a:off x="4095551" y="5736026"/>
            <a:ext cx="4122984" cy="288000"/>
          </a:xfrm>
        </p:spPr>
        <p:txBody>
          <a:bodyPr>
            <a:noAutofit/>
          </a:bodyPr>
          <a:lstStyle>
            <a:lvl1pPr marL="0" indent="0" algn="r">
              <a:lnSpc>
                <a:spcPct val="120000"/>
              </a:lnSpc>
              <a:buFont typeface="Arial" panose="020B0604020202020204" pitchFamily="34" charset="0"/>
              <a:buNone/>
              <a:defRPr sz="11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Date</a:t>
            </a:r>
          </a:p>
        </p:txBody>
      </p:sp>
    </p:spTree>
    <p:extLst>
      <p:ext uri="{BB962C8B-B14F-4D97-AF65-F5344CB8AC3E}">
        <p14:creationId xmlns:p14="http://schemas.microsoft.com/office/powerpoint/2010/main" val="1534471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E8549AE6-73F0-4257-B1FD-AAE86DEC8C05}"/>
              </a:ext>
            </a:extLst>
          </p:cNvPr>
          <p:cNvSpPr>
            <a:spLocks noGrp="1"/>
          </p:cNvSpPr>
          <p:nvPr>
            <p:ph type="pic" sz="quarter" idx="10"/>
          </p:nvPr>
        </p:nvSpPr>
        <p:spPr>
          <a:xfrm>
            <a:off x="0" y="0"/>
            <a:ext cx="12192000" cy="6858000"/>
          </a:xfrm>
        </p:spPr>
        <p:txBody>
          <a:bodyPr anchor="ctr"/>
          <a:lstStyle>
            <a:lvl1pPr marL="0" indent="0" algn="ctr">
              <a:buFont typeface="Arial" panose="020B0604020202020204" pitchFamily="34" charset="0"/>
              <a:buNone/>
              <a:defRPr>
                <a:solidFill>
                  <a:schemeClr val="bg1"/>
                </a:solidFill>
              </a:defRPr>
            </a:lvl1pPr>
          </a:lstStyle>
          <a:p>
            <a:endParaRPr lang="en-GB"/>
          </a:p>
        </p:txBody>
      </p:sp>
      <p:pic>
        <p:nvPicPr>
          <p:cNvPr id="9" name="Graphic 8">
            <a:extLst>
              <a:ext uri="{FF2B5EF4-FFF2-40B4-BE49-F238E27FC236}">
                <a16:creationId xmlns:a16="http://schemas.microsoft.com/office/drawing/2014/main" id="{362D9EE8-C1A5-4BD2-8DCA-D84A8588E0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8320" y="549274"/>
            <a:ext cx="5841047" cy="5827619"/>
          </a:xfrm>
          <a:prstGeom prst="rect">
            <a:avLst/>
          </a:prstGeom>
        </p:spPr>
      </p:pic>
      <p:pic>
        <p:nvPicPr>
          <p:cNvPr id="10" name="Graphic 9">
            <a:extLst>
              <a:ext uri="{FF2B5EF4-FFF2-40B4-BE49-F238E27FC236}">
                <a16:creationId xmlns:a16="http://schemas.microsoft.com/office/drawing/2014/main" id="{260284BB-2191-4A57-A8BD-3CF6A7788FA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96776" y="827225"/>
            <a:ext cx="2174684" cy="453773"/>
          </a:xfrm>
          <a:prstGeom prst="rect">
            <a:avLst/>
          </a:prstGeom>
        </p:spPr>
      </p:pic>
    </p:spTree>
    <p:extLst>
      <p:ext uri="{BB962C8B-B14F-4D97-AF65-F5344CB8AC3E}">
        <p14:creationId xmlns:p14="http://schemas.microsoft.com/office/powerpoint/2010/main" val="2266274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Placeholders">
    <p:spTree>
      <p:nvGrpSpPr>
        <p:cNvPr id="1" name=""/>
        <p:cNvGrpSpPr/>
        <p:nvPr/>
      </p:nvGrpSpPr>
      <p:grpSpPr>
        <a:xfrm>
          <a:off x="0" y="0"/>
          <a:ext cx="0" cy="0"/>
          <a:chOff x="0" y="0"/>
          <a:chExt cx="0" cy="0"/>
        </a:xfrm>
      </p:grpSpPr>
      <p:sp>
        <p:nvSpPr>
          <p:cNvPr id="7" name="Picture Placeholder 19">
            <a:extLst>
              <a:ext uri="{FF2B5EF4-FFF2-40B4-BE49-F238E27FC236}">
                <a16:creationId xmlns:a16="http://schemas.microsoft.com/office/drawing/2014/main" id="{4F4D19CB-DC8E-4429-A82E-3CEE2F47BB22}"/>
              </a:ext>
            </a:extLst>
          </p:cNvPr>
          <p:cNvSpPr>
            <a:spLocks noGrp="1"/>
          </p:cNvSpPr>
          <p:nvPr>
            <p:ph type="pic" sz="quarter" idx="15" hasCustomPrompt="1"/>
          </p:nvPr>
        </p:nvSpPr>
        <p:spPr>
          <a:xfrm>
            <a:off x="8163311" y="1793328"/>
            <a:ext cx="3660714" cy="3660714"/>
          </a:xfrm>
          <a:custGeom>
            <a:avLst/>
            <a:gdLst>
              <a:gd name="connsiteX0" fmla="*/ 858511 w 1717022"/>
              <a:gd name="connsiteY0" fmla="*/ 0 h 1717022"/>
              <a:gd name="connsiteX1" fmla="*/ 1717022 w 1717022"/>
              <a:gd name="connsiteY1" fmla="*/ 858511 h 1717022"/>
              <a:gd name="connsiteX2" fmla="*/ 1717021 w 1717022"/>
              <a:gd name="connsiteY2" fmla="*/ 858511 h 1717022"/>
              <a:gd name="connsiteX3" fmla="*/ 858510 w 1717022"/>
              <a:gd name="connsiteY3" fmla="*/ 1717022 h 1717022"/>
              <a:gd name="connsiteX4" fmla="*/ 0 w 1717022"/>
              <a:gd name="connsiteY4" fmla="*/ 1717022 h 1717022"/>
              <a:gd name="connsiteX5" fmla="*/ 0 w 1717022"/>
              <a:gd name="connsiteY5" fmla="*/ 858511 h 1717022"/>
              <a:gd name="connsiteX6" fmla="*/ 858511 w 1717022"/>
              <a:gd name="connsiteY6" fmla="*/ 0 h 171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022" h="1717022">
                <a:moveTo>
                  <a:pt x="858511" y="0"/>
                </a:moveTo>
                <a:cubicBezTo>
                  <a:pt x="1332654" y="0"/>
                  <a:pt x="1717022" y="384368"/>
                  <a:pt x="1717022" y="858511"/>
                </a:cubicBezTo>
                <a:lnTo>
                  <a:pt x="1717021" y="858511"/>
                </a:lnTo>
                <a:cubicBezTo>
                  <a:pt x="1717021" y="1332654"/>
                  <a:pt x="1332653" y="1717022"/>
                  <a:pt x="858510" y="1717022"/>
                </a:cubicBezTo>
                <a:lnTo>
                  <a:pt x="0" y="1717022"/>
                </a:lnTo>
                <a:lnTo>
                  <a:pt x="0" y="858511"/>
                </a:lnTo>
                <a:cubicBezTo>
                  <a:pt x="0" y="384368"/>
                  <a:pt x="384368" y="0"/>
                  <a:pt x="858511" y="0"/>
                </a:cubicBezTo>
                <a:close/>
              </a:path>
            </a:pathLst>
          </a:custGeom>
        </p:spPr>
        <p:txBody>
          <a:bodyPr wrap="square" anchor="ctr">
            <a:noAutofit/>
          </a:bodyPr>
          <a:lstStyle>
            <a:lvl1pPr marL="0" indent="0" algn="ctr">
              <a:buFont typeface="Arial" panose="020B0604020202020204" pitchFamily="34" charset="0"/>
              <a:buNone/>
              <a:defRPr sz="1400"/>
            </a:lvl1pPr>
          </a:lstStyle>
          <a:p>
            <a:r>
              <a:rPr lang="en-GB" dirty="0"/>
              <a:t>Tap icon to add picture.</a:t>
            </a:r>
            <a:br>
              <a:rPr lang="en-GB" dirty="0"/>
            </a:br>
            <a:r>
              <a:rPr lang="en-GB" dirty="0"/>
              <a:t>Use the crop tool to reposition image if needed</a:t>
            </a:r>
          </a:p>
        </p:txBody>
      </p:sp>
      <p:sp>
        <p:nvSpPr>
          <p:cNvPr id="8" name="Title Placeholder 1">
            <a:extLst>
              <a:ext uri="{FF2B5EF4-FFF2-40B4-BE49-F238E27FC236}">
                <a16:creationId xmlns:a16="http://schemas.microsoft.com/office/drawing/2014/main" id="{392EBF84-9AD5-4574-A5E2-53A851562585}"/>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11" name="Text Placeholder 3">
            <a:extLst>
              <a:ext uri="{FF2B5EF4-FFF2-40B4-BE49-F238E27FC236}">
                <a16:creationId xmlns:a16="http://schemas.microsoft.com/office/drawing/2014/main" id="{81A4DFC1-1FE7-4B00-8F59-347B94DDBD7D}"/>
              </a:ext>
            </a:extLst>
          </p:cNvPr>
          <p:cNvSpPr>
            <a:spLocks noGrp="1"/>
          </p:cNvSpPr>
          <p:nvPr>
            <p:ph type="body" sz="half" idx="2"/>
          </p:nvPr>
        </p:nvSpPr>
        <p:spPr>
          <a:xfrm>
            <a:off x="1076862" y="826603"/>
            <a:ext cx="10042823" cy="549274"/>
          </a:xfrm>
        </p:spPr>
        <p:txBody>
          <a:bodyPr tIns="0">
            <a:noAutofit/>
          </a:bodyPr>
          <a:lstStyle>
            <a:lvl1pPr marL="0" indent="0">
              <a:lnSpc>
                <a:spcPct val="100000"/>
              </a:lnSpc>
              <a:spcAft>
                <a:spcPts val="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Slide Number Placeholder 5">
            <a:extLst>
              <a:ext uri="{FF2B5EF4-FFF2-40B4-BE49-F238E27FC236}">
                <a16:creationId xmlns:a16="http://schemas.microsoft.com/office/drawing/2014/main" id="{611EA0D7-C9C7-4A82-956E-CE545FC77F91}"/>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sp>
        <p:nvSpPr>
          <p:cNvPr id="3" name="Picture Placeholder 2">
            <a:extLst>
              <a:ext uri="{FF2B5EF4-FFF2-40B4-BE49-F238E27FC236}">
                <a16:creationId xmlns:a16="http://schemas.microsoft.com/office/drawing/2014/main" id="{D94FBBFC-AA78-48C4-8C17-0D21844CC469}"/>
              </a:ext>
            </a:extLst>
          </p:cNvPr>
          <p:cNvSpPr>
            <a:spLocks noGrp="1"/>
          </p:cNvSpPr>
          <p:nvPr>
            <p:ph type="pic" sz="quarter" idx="16" hasCustomPrompt="1"/>
          </p:nvPr>
        </p:nvSpPr>
        <p:spPr>
          <a:xfrm>
            <a:off x="496013" y="1790214"/>
            <a:ext cx="3760678" cy="3663828"/>
          </a:xfrm>
          <a:prstGeom prst="round2DiagRect">
            <a:avLst>
              <a:gd name="adj1" fmla="val 50000"/>
              <a:gd name="adj2" fmla="val 0"/>
            </a:avLst>
          </a:prstGeom>
        </p:spPr>
        <p:txBody>
          <a:bodyPr anchor="ctr">
            <a:normAutofit/>
          </a:bodyPr>
          <a:lstStyle>
            <a:lvl1pPr marL="0" indent="0" algn="ctr" defTabSz="914400" rtl="0" eaLnBrk="1" latinLnBrk="0" hangingPunct="1">
              <a:lnSpc>
                <a:spcPct val="110000"/>
              </a:lnSpc>
              <a:spcBef>
                <a:spcPts val="0"/>
              </a:spcBef>
              <a:spcAft>
                <a:spcPts val="1200"/>
              </a:spcAft>
              <a:buFont typeface="Arial" panose="020B0604020202020204" pitchFamily="34" charset="0"/>
              <a:buNone/>
              <a:defRPr lang="en-GB" sz="1400" kern="1200" dirty="0">
                <a:solidFill>
                  <a:schemeClr val="accent1"/>
                </a:solidFill>
                <a:latin typeface="+mn-lt"/>
                <a:ea typeface="+mn-ea"/>
                <a:cs typeface="+mn-cs"/>
              </a:defRPr>
            </a:lvl1pPr>
          </a:lstStyle>
          <a:p>
            <a:r>
              <a:rPr lang="en-GB" dirty="0"/>
              <a:t>Tap icon to add picture.</a:t>
            </a:r>
            <a:br>
              <a:rPr lang="en-GB" dirty="0"/>
            </a:br>
            <a:r>
              <a:rPr lang="en-GB" dirty="0"/>
              <a:t>Use the crop tool to reposition image if needed</a:t>
            </a:r>
          </a:p>
        </p:txBody>
      </p:sp>
      <p:sp>
        <p:nvSpPr>
          <p:cNvPr id="9" name="Picture Placeholder 2">
            <a:extLst>
              <a:ext uri="{FF2B5EF4-FFF2-40B4-BE49-F238E27FC236}">
                <a16:creationId xmlns:a16="http://schemas.microsoft.com/office/drawing/2014/main" id="{2746B699-EA66-4BF8-8C9B-E8C2EB8F5E8F}"/>
              </a:ext>
            </a:extLst>
          </p:cNvPr>
          <p:cNvSpPr>
            <a:spLocks noGrp="1"/>
          </p:cNvSpPr>
          <p:nvPr>
            <p:ph type="pic" sz="quarter" idx="17" hasCustomPrompt="1"/>
          </p:nvPr>
        </p:nvSpPr>
        <p:spPr>
          <a:xfrm>
            <a:off x="4329662" y="1790214"/>
            <a:ext cx="3760678" cy="3663828"/>
          </a:xfrm>
          <a:prstGeom prst="round1Rect">
            <a:avLst>
              <a:gd name="adj" fmla="val 50000"/>
            </a:avLst>
          </a:prstGeom>
        </p:spPr>
        <p:txBody>
          <a:bodyPr anchor="ctr">
            <a:normAutofit/>
          </a:bodyPr>
          <a:lstStyle>
            <a:lvl1pPr marL="0" indent="0" algn="ctr" defTabSz="914400" rtl="0" eaLnBrk="1" latinLnBrk="0" hangingPunct="1">
              <a:lnSpc>
                <a:spcPct val="110000"/>
              </a:lnSpc>
              <a:spcBef>
                <a:spcPts val="0"/>
              </a:spcBef>
              <a:spcAft>
                <a:spcPts val="1200"/>
              </a:spcAft>
              <a:buFont typeface="Arial" panose="020B0604020202020204" pitchFamily="34" charset="0"/>
              <a:buNone/>
              <a:defRPr lang="en-GB" sz="1400" kern="1200" dirty="0">
                <a:solidFill>
                  <a:schemeClr val="accent1"/>
                </a:solidFill>
                <a:latin typeface="+mn-lt"/>
                <a:ea typeface="+mn-ea"/>
                <a:cs typeface="+mn-cs"/>
              </a:defRPr>
            </a:lvl1pPr>
          </a:lstStyle>
          <a:p>
            <a:r>
              <a:rPr lang="en-GB" dirty="0"/>
              <a:t>Tap icon to add picture.</a:t>
            </a:r>
            <a:br>
              <a:rPr lang="en-GB" dirty="0"/>
            </a:br>
            <a:r>
              <a:rPr lang="en-GB" dirty="0"/>
              <a:t>Use the crop tool to reposition image if needed</a:t>
            </a:r>
          </a:p>
        </p:txBody>
      </p:sp>
    </p:spTree>
    <p:extLst>
      <p:ext uri="{BB962C8B-B14F-4D97-AF65-F5344CB8AC3E}">
        <p14:creationId xmlns:p14="http://schemas.microsoft.com/office/powerpoint/2010/main" val="334992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 Labs">
    <p:bg>
      <p:bgPr>
        <a:solidFill>
          <a:schemeClr val="accent1"/>
        </a:solidFill>
        <a:effectLst/>
      </p:bgPr>
    </p:bg>
    <p:spTree>
      <p:nvGrpSpPr>
        <p:cNvPr id="1" name=""/>
        <p:cNvGrpSpPr/>
        <p:nvPr/>
      </p:nvGrpSpPr>
      <p:grpSpPr>
        <a:xfrm>
          <a:off x="0" y="0"/>
          <a:ext cx="0" cy="0"/>
          <a:chOff x="0" y="0"/>
          <a:chExt cx="0" cy="0"/>
        </a:xfrm>
      </p:grpSpPr>
      <p:sp>
        <p:nvSpPr>
          <p:cNvPr id="8" name="Rectangle: Diagonal Corners Rounded 7">
            <a:extLst>
              <a:ext uri="{FF2B5EF4-FFF2-40B4-BE49-F238E27FC236}">
                <a16:creationId xmlns:a16="http://schemas.microsoft.com/office/drawing/2014/main" id="{CFE4B822-7163-4FB1-B200-81284C130CCD}"/>
              </a:ext>
            </a:extLst>
          </p:cNvPr>
          <p:cNvSpPr/>
          <p:nvPr userDrawn="1"/>
        </p:nvSpPr>
        <p:spPr>
          <a:xfrm flipH="1">
            <a:off x="749147" y="760164"/>
            <a:ext cx="7590622" cy="5310130"/>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7">
            <a:extLst>
              <a:ext uri="{FF2B5EF4-FFF2-40B4-BE49-F238E27FC236}">
                <a16:creationId xmlns:a16="http://schemas.microsoft.com/office/drawing/2014/main" id="{AD64EA04-D8D1-40A9-BDAE-5B89E16A7CB8}"/>
              </a:ext>
            </a:extLst>
          </p:cNvPr>
          <p:cNvSpPr>
            <a:spLocks noGrp="1"/>
          </p:cNvSpPr>
          <p:nvPr>
            <p:ph type="title" hasCustomPrompt="1"/>
          </p:nvPr>
        </p:nvSpPr>
        <p:spPr>
          <a:xfrm>
            <a:off x="1111352" y="1926182"/>
            <a:ext cx="5349084" cy="1168415"/>
          </a:xfrm>
          <a:prstGeom prst="rect">
            <a:avLst/>
          </a:prstGeom>
        </p:spPr>
        <p:txBody>
          <a:bodyPr>
            <a:noAutofit/>
          </a:bodyPr>
          <a:lstStyle>
            <a:lvl1pPr>
              <a:defRPr sz="6600"/>
            </a:lvl1pPr>
          </a:lstStyle>
          <a:p>
            <a:r>
              <a:rPr lang="en-US" dirty="0"/>
              <a:t>title line one</a:t>
            </a:r>
            <a:endParaRPr lang="en-GB" dirty="0"/>
          </a:p>
        </p:txBody>
      </p:sp>
      <p:sp>
        <p:nvSpPr>
          <p:cNvPr id="10" name="Text Placeholder 3">
            <a:extLst>
              <a:ext uri="{FF2B5EF4-FFF2-40B4-BE49-F238E27FC236}">
                <a16:creationId xmlns:a16="http://schemas.microsoft.com/office/drawing/2014/main" id="{75AEEC81-7D64-4CA9-87DC-FF0D7D8D3C3E}"/>
              </a:ext>
            </a:extLst>
          </p:cNvPr>
          <p:cNvSpPr>
            <a:spLocks noGrp="1"/>
          </p:cNvSpPr>
          <p:nvPr>
            <p:ph type="body" sz="half" idx="2" hasCustomPrompt="1"/>
          </p:nvPr>
        </p:nvSpPr>
        <p:spPr>
          <a:xfrm>
            <a:off x="1856577" y="2368504"/>
            <a:ext cx="9126161" cy="1551646"/>
          </a:xfrm>
        </p:spPr>
        <p:txBody>
          <a:bodyPr tIns="0" anchor="t">
            <a:noAutofit/>
          </a:bodyPr>
          <a:lstStyle>
            <a:lvl1pPr marL="0" indent="0">
              <a:lnSpc>
                <a:spcPct val="100000"/>
              </a:lnSpc>
              <a:buNone/>
              <a:defRPr sz="115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 line two</a:t>
            </a:r>
          </a:p>
        </p:txBody>
      </p:sp>
      <p:sp>
        <p:nvSpPr>
          <p:cNvPr id="11" name="Text Placeholder 2">
            <a:extLst>
              <a:ext uri="{FF2B5EF4-FFF2-40B4-BE49-F238E27FC236}">
                <a16:creationId xmlns:a16="http://schemas.microsoft.com/office/drawing/2014/main" id="{45C2A7DE-CBC8-453E-980E-B2088B659C91}"/>
              </a:ext>
            </a:extLst>
          </p:cNvPr>
          <p:cNvSpPr>
            <a:spLocks noGrp="1"/>
          </p:cNvSpPr>
          <p:nvPr>
            <p:ph type="body" idx="10" hasCustomPrompt="1"/>
          </p:nvPr>
        </p:nvSpPr>
        <p:spPr>
          <a:xfrm>
            <a:off x="2132287" y="5036634"/>
            <a:ext cx="6086248" cy="288000"/>
          </a:xfrm>
        </p:spPr>
        <p:txBody>
          <a:bodyPr>
            <a:noAutofit/>
          </a:bodyPr>
          <a:lstStyle>
            <a:lvl1pPr marL="0" indent="0" algn="r">
              <a:lnSpc>
                <a:spcPct val="100000"/>
              </a:lnSpc>
              <a:buFont typeface="Arial" panose="020B0604020202020204" pitchFamily="34" charset="0"/>
              <a:buNone/>
              <a:defRPr sz="1400" b="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Job title</a:t>
            </a:r>
          </a:p>
        </p:txBody>
      </p:sp>
      <p:sp>
        <p:nvSpPr>
          <p:cNvPr id="12" name="Text Placeholder 2">
            <a:extLst>
              <a:ext uri="{FF2B5EF4-FFF2-40B4-BE49-F238E27FC236}">
                <a16:creationId xmlns:a16="http://schemas.microsoft.com/office/drawing/2014/main" id="{7308F450-F524-46D8-ADA1-3DBD85E3E4A7}"/>
              </a:ext>
            </a:extLst>
          </p:cNvPr>
          <p:cNvSpPr>
            <a:spLocks noGrp="1"/>
          </p:cNvSpPr>
          <p:nvPr>
            <p:ph type="body" idx="13" hasCustomPrompt="1"/>
          </p:nvPr>
        </p:nvSpPr>
        <p:spPr>
          <a:xfrm>
            <a:off x="2132287" y="4734467"/>
            <a:ext cx="6086248" cy="288000"/>
          </a:xfrm>
        </p:spPr>
        <p:txBody>
          <a:bodyPr>
            <a:noAutofit/>
          </a:bodyPr>
          <a:lstStyle>
            <a:lvl1pPr marL="0" indent="0" algn="r">
              <a:lnSpc>
                <a:spcPct val="120000"/>
              </a:lnSpc>
              <a:buFont typeface="Arial" panose="020B0604020202020204" pitchFamily="34" charset="0"/>
              <a:buNone/>
              <a:defRPr sz="1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PRESENTER NAME</a:t>
            </a:r>
          </a:p>
        </p:txBody>
      </p:sp>
      <p:sp>
        <p:nvSpPr>
          <p:cNvPr id="14" name="Text Placeholder 2">
            <a:extLst>
              <a:ext uri="{FF2B5EF4-FFF2-40B4-BE49-F238E27FC236}">
                <a16:creationId xmlns:a16="http://schemas.microsoft.com/office/drawing/2014/main" id="{DB0DD0AD-FDC8-4C34-9E3E-130D5FE536A6}"/>
              </a:ext>
            </a:extLst>
          </p:cNvPr>
          <p:cNvSpPr>
            <a:spLocks noGrp="1"/>
          </p:cNvSpPr>
          <p:nvPr>
            <p:ph type="body" idx="16" hasCustomPrompt="1"/>
          </p:nvPr>
        </p:nvSpPr>
        <p:spPr>
          <a:xfrm>
            <a:off x="4095551" y="5736026"/>
            <a:ext cx="4122984" cy="288000"/>
          </a:xfrm>
        </p:spPr>
        <p:txBody>
          <a:bodyPr>
            <a:noAutofit/>
          </a:bodyPr>
          <a:lstStyle>
            <a:lvl1pPr marL="0" indent="0" algn="r">
              <a:lnSpc>
                <a:spcPct val="120000"/>
              </a:lnSpc>
              <a:buFont typeface="Arial" panose="020B0604020202020204" pitchFamily="34" charset="0"/>
              <a:buNone/>
              <a:defRPr sz="11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Date</a:t>
            </a:r>
          </a:p>
        </p:txBody>
      </p:sp>
      <p:sp>
        <p:nvSpPr>
          <p:cNvPr id="13" name="TextBox 12">
            <a:extLst>
              <a:ext uri="{FF2B5EF4-FFF2-40B4-BE49-F238E27FC236}">
                <a16:creationId xmlns:a16="http://schemas.microsoft.com/office/drawing/2014/main" id="{6510704F-3C7C-423A-B34C-184C0B8FA637}"/>
              </a:ext>
            </a:extLst>
          </p:cNvPr>
          <p:cNvSpPr txBox="1"/>
          <p:nvPr userDrawn="1"/>
        </p:nvSpPr>
        <p:spPr>
          <a:xfrm>
            <a:off x="4445876" y="6112252"/>
            <a:ext cx="3974127" cy="553998"/>
          </a:xfrm>
          <a:prstGeom prst="rect">
            <a:avLst/>
          </a:prstGeom>
          <a:noFill/>
        </p:spPr>
        <p:txBody>
          <a:bodyPr wrap="square" rtlCol="0">
            <a:spAutoFit/>
          </a:bodyPr>
          <a:lstStyle/>
          <a:p>
            <a:pPr algn="r"/>
            <a:r>
              <a:rPr kumimoji="0" lang="en-US" altLang="zh-CN" sz="600" i="0" u="none" strike="noStrike" cap="none" normalizeH="0" baseline="0" dirty="0">
                <a:ln>
                  <a:noFill/>
                </a:ln>
                <a:solidFill>
                  <a:schemeClr val="accent3"/>
                </a:solidFill>
                <a:effectLst/>
                <a:latin typeface="+mj-lt"/>
                <a:ea typeface="DengXian" panose="02010600030101010101" pitchFamily="2" charset="-122"/>
                <a:cs typeface="Calibri" panose="020F0502020204030204" pitchFamily="34" charset="0"/>
              </a:rPr>
              <a:t>TM Forum is committed to comply with global antitrust laws and requires all present to comply therewith as well as with the TM Forum Antitrust Policies &amp; Guidelines.  Antitrust law prohibits agreements between competitors that restrict other parties’ actions or create barriers to market entry and the discussion or exchange of confidential information pricing, business plans, or other confidential or commercially sensitive data.</a:t>
            </a:r>
            <a:r>
              <a:rPr kumimoji="0" lang="en-GB" altLang="zh-CN" sz="600" i="0" u="none" strike="noStrike" cap="none" normalizeH="0" baseline="0" dirty="0">
                <a:ln>
                  <a:noFill/>
                </a:ln>
                <a:solidFill>
                  <a:schemeClr val="accent3"/>
                </a:solidFill>
                <a:effectLst/>
                <a:latin typeface="+mj-lt"/>
              </a:rPr>
              <a:t> </a:t>
            </a:r>
          </a:p>
          <a:p>
            <a:pPr algn="r"/>
            <a:endParaRPr lang="en-GB" sz="600" dirty="0">
              <a:solidFill>
                <a:schemeClr val="accent3"/>
              </a:solidFill>
              <a:latin typeface="+mj-lt"/>
            </a:endParaRPr>
          </a:p>
        </p:txBody>
      </p:sp>
      <p:pic>
        <p:nvPicPr>
          <p:cNvPr id="21" name="Graphic 20">
            <a:extLst>
              <a:ext uri="{FF2B5EF4-FFF2-40B4-BE49-F238E27FC236}">
                <a16:creationId xmlns:a16="http://schemas.microsoft.com/office/drawing/2014/main" id="{06D292A7-EAAF-4EB1-8F7E-917F0BAC028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0530" y="5601456"/>
            <a:ext cx="2154350" cy="767642"/>
          </a:xfrm>
          <a:prstGeom prst="rect">
            <a:avLst/>
          </a:prstGeom>
        </p:spPr>
      </p:pic>
    </p:spTree>
    <p:extLst>
      <p:ext uri="{BB962C8B-B14F-4D97-AF65-F5344CB8AC3E}">
        <p14:creationId xmlns:p14="http://schemas.microsoft.com/office/powerpoint/2010/main" val="3258969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ong Title Slide - Labs">
    <p:bg>
      <p:bgPr>
        <a:solidFill>
          <a:schemeClr val="accent1"/>
        </a:solidFill>
        <a:effectLst/>
      </p:bgPr>
    </p:bg>
    <p:spTree>
      <p:nvGrpSpPr>
        <p:cNvPr id="1" name=""/>
        <p:cNvGrpSpPr/>
        <p:nvPr/>
      </p:nvGrpSpPr>
      <p:grpSpPr>
        <a:xfrm>
          <a:off x="0" y="0"/>
          <a:ext cx="0" cy="0"/>
          <a:chOff x="0" y="0"/>
          <a:chExt cx="0" cy="0"/>
        </a:xfrm>
      </p:grpSpPr>
      <p:sp>
        <p:nvSpPr>
          <p:cNvPr id="8" name="Rectangle: Diagonal Corners Rounded 7">
            <a:extLst>
              <a:ext uri="{FF2B5EF4-FFF2-40B4-BE49-F238E27FC236}">
                <a16:creationId xmlns:a16="http://schemas.microsoft.com/office/drawing/2014/main" id="{CFE4B822-7163-4FB1-B200-81284C130CCD}"/>
              </a:ext>
            </a:extLst>
          </p:cNvPr>
          <p:cNvSpPr/>
          <p:nvPr userDrawn="1"/>
        </p:nvSpPr>
        <p:spPr>
          <a:xfrm flipH="1">
            <a:off x="749147" y="760164"/>
            <a:ext cx="7590622" cy="5310130"/>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3">
            <a:extLst>
              <a:ext uri="{FF2B5EF4-FFF2-40B4-BE49-F238E27FC236}">
                <a16:creationId xmlns:a16="http://schemas.microsoft.com/office/drawing/2014/main" id="{75AEEC81-7D64-4CA9-87DC-FF0D7D8D3C3E}"/>
              </a:ext>
            </a:extLst>
          </p:cNvPr>
          <p:cNvSpPr>
            <a:spLocks noGrp="1"/>
          </p:cNvSpPr>
          <p:nvPr>
            <p:ph type="body" sz="half" idx="2" hasCustomPrompt="1"/>
          </p:nvPr>
        </p:nvSpPr>
        <p:spPr>
          <a:xfrm>
            <a:off x="926411" y="1759111"/>
            <a:ext cx="6838105" cy="2654612"/>
          </a:xfrm>
        </p:spPr>
        <p:txBody>
          <a:bodyPr tIns="0" anchor="t">
            <a:normAutofit/>
          </a:bodyPr>
          <a:lstStyle>
            <a:lvl1pPr marL="0" indent="0">
              <a:lnSpc>
                <a:spcPct val="90000"/>
              </a:lnSpc>
              <a:buNone/>
              <a:defRPr sz="54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 of presentation goes in here, can go over three lines</a:t>
            </a:r>
          </a:p>
        </p:txBody>
      </p:sp>
      <p:sp>
        <p:nvSpPr>
          <p:cNvPr id="11" name="Text Placeholder 2">
            <a:extLst>
              <a:ext uri="{FF2B5EF4-FFF2-40B4-BE49-F238E27FC236}">
                <a16:creationId xmlns:a16="http://schemas.microsoft.com/office/drawing/2014/main" id="{45C2A7DE-CBC8-453E-980E-B2088B659C91}"/>
              </a:ext>
            </a:extLst>
          </p:cNvPr>
          <p:cNvSpPr>
            <a:spLocks noGrp="1"/>
          </p:cNvSpPr>
          <p:nvPr>
            <p:ph type="body" idx="10" hasCustomPrompt="1"/>
          </p:nvPr>
        </p:nvSpPr>
        <p:spPr>
          <a:xfrm>
            <a:off x="2132287" y="5036634"/>
            <a:ext cx="6086248" cy="288000"/>
          </a:xfrm>
        </p:spPr>
        <p:txBody>
          <a:bodyPr>
            <a:noAutofit/>
          </a:bodyPr>
          <a:lstStyle>
            <a:lvl1pPr marL="0" indent="0" algn="r">
              <a:lnSpc>
                <a:spcPct val="100000"/>
              </a:lnSpc>
              <a:buFont typeface="Arial" panose="020B0604020202020204" pitchFamily="34" charset="0"/>
              <a:buNone/>
              <a:defRPr sz="1400" b="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Job title</a:t>
            </a:r>
          </a:p>
        </p:txBody>
      </p:sp>
      <p:sp>
        <p:nvSpPr>
          <p:cNvPr id="12" name="Text Placeholder 2">
            <a:extLst>
              <a:ext uri="{FF2B5EF4-FFF2-40B4-BE49-F238E27FC236}">
                <a16:creationId xmlns:a16="http://schemas.microsoft.com/office/drawing/2014/main" id="{7308F450-F524-46D8-ADA1-3DBD85E3E4A7}"/>
              </a:ext>
            </a:extLst>
          </p:cNvPr>
          <p:cNvSpPr>
            <a:spLocks noGrp="1"/>
          </p:cNvSpPr>
          <p:nvPr>
            <p:ph type="body" idx="13" hasCustomPrompt="1"/>
          </p:nvPr>
        </p:nvSpPr>
        <p:spPr>
          <a:xfrm>
            <a:off x="2132287" y="4734467"/>
            <a:ext cx="6086248" cy="288000"/>
          </a:xfrm>
        </p:spPr>
        <p:txBody>
          <a:bodyPr>
            <a:noAutofit/>
          </a:bodyPr>
          <a:lstStyle>
            <a:lvl1pPr marL="0" indent="0" algn="r">
              <a:lnSpc>
                <a:spcPct val="120000"/>
              </a:lnSpc>
              <a:buFont typeface="Arial" panose="020B0604020202020204" pitchFamily="34" charset="0"/>
              <a:buNone/>
              <a:defRPr sz="1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PRESENTER NAME</a:t>
            </a:r>
          </a:p>
        </p:txBody>
      </p:sp>
      <p:sp>
        <p:nvSpPr>
          <p:cNvPr id="13" name="Text Placeholder 2">
            <a:extLst>
              <a:ext uri="{FF2B5EF4-FFF2-40B4-BE49-F238E27FC236}">
                <a16:creationId xmlns:a16="http://schemas.microsoft.com/office/drawing/2014/main" id="{E2ED987A-AB96-405A-B8A7-9136BB7499D2}"/>
              </a:ext>
            </a:extLst>
          </p:cNvPr>
          <p:cNvSpPr>
            <a:spLocks noGrp="1"/>
          </p:cNvSpPr>
          <p:nvPr>
            <p:ph type="body" idx="16" hasCustomPrompt="1"/>
          </p:nvPr>
        </p:nvSpPr>
        <p:spPr>
          <a:xfrm>
            <a:off x="4095551" y="5736026"/>
            <a:ext cx="4122984" cy="288000"/>
          </a:xfrm>
        </p:spPr>
        <p:txBody>
          <a:bodyPr>
            <a:noAutofit/>
          </a:bodyPr>
          <a:lstStyle>
            <a:lvl1pPr marL="0" indent="0" algn="r">
              <a:lnSpc>
                <a:spcPct val="120000"/>
              </a:lnSpc>
              <a:buFont typeface="Arial" panose="020B0604020202020204" pitchFamily="34" charset="0"/>
              <a:buNone/>
              <a:defRPr sz="11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Date</a:t>
            </a:r>
          </a:p>
        </p:txBody>
      </p:sp>
      <p:pic>
        <p:nvPicPr>
          <p:cNvPr id="16" name="Graphic 15">
            <a:extLst>
              <a:ext uri="{FF2B5EF4-FFF2-40B4-BE49-F238E27FC236}">
                <a16:creationId xmlns:a16="http://schemas.microsoft.com/office/drawing/2014/main" id="{4AF4D53D-3949-47AC-AAB8-20E1936B37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0530" y="5601456"/>
            <a:ext cx="2154350" cy="767642"/>
          </a:xfrm>
          <a:prstGeom prst="rect">
            <a:avLst/>
          </a:prstGeom>
        </p:spPr>
      </p:pic>
    </p:spTree>
    <p:extLst>
      <p:ext uri="{BB962C8B-B14F-4D97-AF65-F5344CB8AC3E}">
        <p14:creationId xmlns:p14="http://schemas.microsoft.com/office/powerpoint/2010/main" val="762366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Labs">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74C3828B-5C7D-4B95-B37A-C1B122FF8BF9}"/>
              </a:ext>
            </a:extLst>
          </p:cNvPr>
          <p:cNvSpPr/>
          <p:nvPr userDrawn="1"/>
        </p:nvSpPr>
        <p:spPr>
          <a:xfrm>
            <a:off x="177871" y="174512"/>
            <a:ext cx="892552" cy="892552"/>
          </a:xfrm>
          <a:custGeom>
            <a:avLst/>
            <a:gdLst/>
            <a:ahLst/>
            <a:cxnLst/>
            <a:rect l="l" t="t" r="r" b="b"/>
            <a:pathLst>
              <a:path w="680719" h="680719">
                <a:moveTo>
                  <a:pt x="335838" y="0"/>
                </a:moveTo>
                <a:lnTo>
                  <a:pt x="286209" y="3641"/>
                </a:lnTo>
                <a:lnTo>
                  <a:pt x="238842" y="14220"/>
                </a:lnTo>
                <a:lnTo>
                  <a:pt x="194255" y="31217"/>
                </a:lnTo>
                <a:lnTo>
                  <a:pt x="152968" y="54111"/>
                </a:lnTo>
                <a:lnTo>
                  <a:pt x="115501" y="82383"/>
                </a:lnTo>
                <a:lnTo>
                  <a:pt x="82373" y="115514"/>
                </a:lnTo>
                <a:lnTo>
                  <a:pt x="54104" y="152983"/>
                </a:lnTo>
                <a:lnTo>
                  <a:pt x="31212" y="194271"/>
                </a:lnTo>
                <a:lnTo>
                  <a:pt x="14218" y="238858"/>
                </a:lnTo>
                <a:lnTo>
                  <a:pt x="3641" y="286225"/>
                </a:lnTo>
                <a:lnTo>
                  <a:pt x="0" y="335851"/>
                </a:lnTo>
                <a:lnTo>
                  <a:pt x="0" y="339915"/>
                </a:lnTo>
                <a:lnTo>
                  <a:pt x="3106" y="386099"/>
                </a:lnTo>
                <a:lnTo>
                  <a:pt x="12157" y="430393"/>
                </a:lnTo>
                <a:lnTo>
                  <a:pt x="26745" y="472393"/>
                </a:lnTo>
                <a:lnTo>
                  <a:pt x="46465" y="511693"/>
                </a:lnTo>
                <a:lnTo>
                  <a:pt x="70912" y="547888"/>
                </a:lnTo>
                <a:lnTo>
                  <a:pt x="99680" y="580572"/>
                </a:lnTo>
                <a:lnTo>
                  <a:pt x="132364" y="609340"/>
                </a:lnTo>
                <a:lnTo>
                  <a:pt x="168558" y="633786"/>
                </a:lnTo>
                <a:lnTo>
                  <a:pt x="207856" y="653506"/>
                </a:lnTo>
                <a:lnTo>
                  <a:pt x="249853" y="668093"/>
                </a:lnTo>
                <a:lnTo>
                  <a:pt x="294143" y="677143"/>
                </a:lnTo>
                <a:lnTo>
                  <a:pt x="340321" y="680250"/>
                </a:lnTo>
                <a:lnTo>
                  <a:pt x="680237" y="680250"/>
                </a:lnTo>
                <a:lnTo>
                  <a:pt x="680237" y="344398"/>
                </a:lnTo>
                <a:lnTo>
                  <a:pt x="677093" y="297665"/>
                </a:lnTo>
                <a:lnTo>
                  <a:pt x="667935" y="252843"/>
                </a:lnTo>
                <a:lnTo>
                  <a:pt x="653173" y="210342"/>
                </a:lnTo>
                <a:lnTo>
                  <a:pt x="633217" y="170573"/>
                </a:lnTo>
                <a:lnTo>
                  <a:pt x="608478" y="133946"/>
                </a:lnTo>
                <a:lnTo>
                  <a:pt x="579366" y="100871"/>
                </a:lnTo>
                <a:lnTo>
                  <a:pt x="546291" y="71759"/>
                </a:lnTo>
                <a:lnTo>
                  <a:pt x="509664" y="47020"/>
                </a:lnTo>
                <a:lnTo>
                  <a:pt x="469895" y="27064"/>
                </a:lnTo>
                <a:lnTo>
                  <a:pt x="427394" y="12302"/>
                </a:lnTo>
                <a:lnTo>
                  <a:pt x="382572" y="3143"/>
                </a:lnTo>
                <a:lnTo>
                  <a:pt x="335838" y="0"/>
                </a:lnTo>
                <a:close/>
              </a:path>
            </a:pathLst>
          </a:custGeom>
          <a:solidFill>
            <a:srgbClr val="D1D4D9"/>
          </a:solidFill>
        </p:spPr>
        <p:txBody>
          <a:bodyPr wrap="square" lIns="0" tIns="0" rIns="0" bIns="0" rtlCol="0"/>
          <a:lstStyle/>
          <a:p>
            <a:endParaRPr/>
          </a:p>
        </p:txBody>
      </p:sp>
      <p:sp>
        <p:nvSpPr>
          <p:cNvPr id="8" name="Title Placeholder 1">
            <a:extLst>
              <a:ext uri="{FF2B5EF4-FFF2-40B4-BE49-F238E27FC236}">
                <a16:creationId xmlns:a16="http://schemas.microsoft.com/office/drawing/2014/main" id="{A6DCE3A5-A9DB-42AC-A0D7-1098B05246B8}"/>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5" name="Text Placeholder 3">
            <a:extLst>
              <a:ext uri="{FF2B5EF4-FFF2-40B4-BE49-F238E27FC236}">
                <a16:creationId xmlns:a16="http://schemas.microsoft.com/office/drawing/2014/main" id="{92F4F557-77AF-4202-972E-DE2E08F402D9}"/>
              </a:ext>
            </a:extLst>
          </p:cNvPr>
          <p:cNvSpPr>
            <a:spLocks noGrp="1"/>
          </p:cNvSpPr>
          <p:nvPr>
            <p:ph type="body" sz="half" idx="2"/>
          </p:nvPr>
        </p:nvSpPr>
        <p:spPr>
          <a:xfrm>
            <a:off x="1076862" y="826603"/>
            <a:ext cx="10042823" cy="549274"/>
          </a:xfrm>
        </p:spPr>
        <p:txBody>
          <a:bodyPr tIns="0">
            <a:noAutofit/>
          </a:bodyPr>
          <a:lstStyle>
            <a:lvl1pPr marL="0" indent="0">
              <a:lnSpc>
                <a:spcPct val="100000"/>
              </a:lnSpc>
              <a:spcAft>
                <a:spcPts val="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Content Placeholder 2">
            <a:extLst>
              <a:ext uri="{FF2B5EF4-FFF2-40B4-BE49-F238E27FC236}">
                <a16:creationId xmlns:a16="http://schemas.microsoft.com/office/drawing/2014/main" id="{D0FF7886-C547-447A-9FD5-073A47D23FDD}"/>
              </a:ext>
            </a:extLst>
          </p:cNvPr>
          <p:cNvSpPr>
            <a:spLocks noGrp="1"/>
          </p:cNvSpPr>
          <p:nvPr>
            <p:ph idx="1"/>
          </p:nvPr>
        </p:nvSpPr>
        <p:spPr>
          <a:xfrm>
            <a:off x="1076862" y="1687132"/>
            <a:ext cx="10029944" cy="4701824"/>
          </a:xfrm>
        </p:spPr>
        <p:txBody>
          <a:bodyPr>
            <a:normAutofit/>
          </a:bodyPr>
          <a:lstStyle>
            <a:lvl1pPr marL="324000" indent="-324000">
              <a:lnSpc>
                <a:spcPct val="110000"/>
              </a:lnSpc>
              <a:spcBef>
                <a:spcPts val="1800"/>
              </a:spcBef>
              <a:spcAft>
                <a:spcPts val="600"/>
              </a:spcAft>
              <a:buFontTx/>
              <a:buBlip>
                <a:blip r:embed="rId2"/>
              </a:buBlip>
              <a:defRPr sz="1800">
                <a:solidFill>
                  <a:schemeClr val="accent1"/>
                </a:solidFill>
              </a:defRPr>
            </a:lvl1pPr>
            <a:lvl2pPr marL="720000" indent="-288000">
              <a:lnSpc>
                <a:spcPct val="110000"/>
              </a:lnSpc>
              <a:spcAft>
                <a:spcPts val="600"/>
              </a:spcAft>
              <a:buClrTx/>
              <a:buFontTx/>
              <a:buBlip>
                <a:blip r:embed="rId2"/>
              </a:buBlip>
              <a:defRPr lang="en-US" sz="1600" kern="1200" dirty="0">
                <a:solidFill>
                  <a:schemeClr val="accent1"/>
                </a:solidFill>
                <a:latin typeface="+mn-lt"/>
                <a:ea typeface="+mn-ea"/>
                <a:cs typeface="+mn-cs"/>
              </a:defRPr>
            </a:lvl2pPr>
            <a:lvl3pPr marL="720000" indent="-288000">
              <a:lnSpc>
                <a:spcPct val="110000"/>
              </a:lnSpc>
              <a:spcBef>
                <a:spcPts val="0"/>
              </a:spcBef>
              <a:spcAft>
                <a:spcPts val="300"/>
              </a:spcAft>
              <a:buClrTx/>
              <a:buFontTx/>
              <a:buBlip>
                <a:blip r:embed="rId2"/>
              </a:buBlip>
              <a:defRPr lang="en-US" sz="1400" kern="1200" dirty="0">
                <a:solidFill>
                  <a:schemeClr val="accent1"/>
                </a:solidFill>
                <a:latin typeface="+mn-lt"/>
                <a:ea typeface="+mn-ea"/>
                <a:cs typeface="+mn-cs"/>
              </a:defRPr>
            </a:lvl3pPr>
            <a:lvl4pPr marL="1543050" indent="-171450">
              <a:lnSpc>
                <a:spcPct val="110000"/>
              </a:lnSpc>
              <a:spcAft>
                <a:spcPts val="600"/>
              </a:spcAft>
              <a:buFontTx/>
              <a:buBlip>
                <a:blip r:embed="rId3"/>
              </a:buBlip>
              <a:defRPr sz="1200">
                <a:solidFill>
                  <a:schemeClr val="accent1"/>
                </a:solidFill>
              </a:defRPr>
            </a:lvl4pPr>
            <a:lvl5pPr marL="2000250" indent="-171450">
              <a:lnSpc>
                <a:spcPct val="110000"/>
              </a:lnSpc>
              <a:spcAft>
                <a:spcPts val="600"/>
              </a:spcAft>
              <a:buFontTx/>
              <a:buBlip>
                <a:blip r:embed="rId3"/>
              </a:buBlip>
              <a:defRPr sz="1200">
                <a:solidFill>
                  <a:schemeClr val="accent1"/>
                </a:solidFill>
              </a:defRPr>
            </a:lvl5pPr>
          </a:lstStyle>
          <a:p>
            <a:pPr lvl="0"/>
            <a:r>
              <a:rPr lang="en-US" dirty="0"/>
              <a:t>Click to edit Master text styles</a:t>
            </a:r>
          </a:p>
          <a:p>
            <a:pPr marL="720000" lvl="1" indent="-288000" algn="l" defTabSz="914400" rtl="0" eaLnBrk="1" latinLnBrk="0" hangingPunct="1">
              <a:lnSpc>
                <a:spcPct val="110000"/>
              </a:lnSpc>
              <a:spcBef>
                <a:spcPts val="0"/>
              </a:spcBef>
              <a:spcAft>
                <a:spcPts val="600"/>
              </a:spcAft>
              <a:buClrTx/>
              <a:buFont typeface="Arial" panose="020B0604020202020204" pitchFamily="34" charset="0"/>
              <a:buChar char="–"/>
            </a:pPr>
            <a:r>
              <a:rPr lang="en-US" dirty="0"/>
              <a:t>Second level</a:t>
            </a:r>
          </a:p>
          <a:p>
            <a:pPr marL="1080000" lvl="2" indent="-288000" algn="l" defTabSz="914400" rtl="0" eaLnBrk="1" latinLnBrk="0" hangingPunct="1">
              <a:lnSpc>
                <a:spcPct val="110000"/>
              </a:lnSpc>
              <a:spcBef>
                <a:spcPts val="0"/>
              </a:spcBef>
              <a:spcAft>
                <a:spcPts val="300"/>
              </a:spcAft>
              <a:buClrTx/>
              <a:buFont typeface="Arial" panose="020B0604020202020204" pitchFamily="34" charset="0"/>
              <a:buChar char="–"/>
            </a:pPr>
            <a:r>
              <a:rPr lang="en-US" dirty="0"/>
              <a:t>Third level</a:t>
            </a:r>
          </a:p>
        </p:txBody>
      </p:sp>
      <p:sp>
        <p:nvSpPr>
          <p:cNvPr id="10" name="Slide Number Placeholder 5">
            <a:extLst>
              <a:ext uri="{FF2B5EF4-FFF2-40B4-BE49-F238E27FC236}">
                <a16:creationId xmlns:a16="http://schemas.microsoft.com/office/drawing/2014/main" id="{FBC5FE6A-E6DC-4682-892C-ACD51201A42A}"/>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spTree>
    <p:extLst>
      <p:ext uri="{BB962C8B-B14F-4D97-AF65-F5344CB8AC3E}">
        <p14:creationId xmlns:p14="http://schemas.microsoft.com/office/powerpoint/2010/main" val="4191040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no sub - Labs">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74C3828B-5C7D-4B95-B37A-C1B122FF8BF9}"/>
              </a:ext>
            </a:extLst>
          </p:cNvPr>
          <p:cNvSpPr/>
          <p:nvPr userDrawn="1"/>
        </p:nvSpPr>
        <p:spPr>
          <a:xfrm>
            <a:off x="177871" y="174512"/>
            <a:ext cx="892552" cy="892552"/>
          </a:xfrm>
          <a:custGeom>
            <a:avLst/>
            <a:gdLst/>
            <a:ahLst/>
            <a:cxnLst/>
            <a:rect l="l" t="t" r="r" b="b"/>
            <a:pathLst>
              <a:path w="680719" h="680719">
                <a:moveTo>
                  <a:pt x="335838" y="0"/>
                </a:moveTo>
                <a:lnTo>
                  <a:pt x="286209" y="3641"/>
                </a:lnTo>
                <a:lnTo>
                  <a:pt x="238842" y="14220"/>
                </a:lnTo>
                <a:lnTo>
                  <a:pt x="194255" y="31217"/>
                </a:lnTo>
                <a:lnTo>
                  <a:pt x="152968" y="54111"/>
                </a:lnTo>
                <a:lnTo>
                  <a:pt x="115501" y="82383"/>
                </a:lnTo>
                <a:lnTo>
                  <a:pt x="82373" y="115514"/>
                </a:lnTo>
                <a:lnTo>
                  <a:pt x="54104" y="152983"/>
                </a:lnTo>
                <a:lnTo>
                  <a:pt x="31212" y="194271"/>
                </a:lnTo>
                <a:lnTo>
                  <a:pt x="14218" y="238858"/>
                </a:lnTo>
                <a:lnTo>
                  <a:pt x="3641" y="286225"/>
                </a:lnTo>
                <a:lnTo>
                  <a:pt x="0" y="335851"/>
                </a:lnTo>
                <a:lnTo>
                  <a:pt x="0" y="339915"/>
                </a:lnTo>
                <a:lnTo>
                  <a:pt x="3106" y="386099"/>
                </a:lnTo>
                <a:lnTo>
                  <a:pt x="12157" y="430393"/>
                </a:lnTo>
                <a:lnTo>
                  <a:pt x="26745" y="472393"/>
                </a:lnTo>
                <a:lnTo>
                  <a:pt x="46465" y="511693"/>
                </a:lnTo>
                <a:lnTo>
                  <a:pt x="70912" y="547888"/>
                </a:lnTo>
                <a:lnTo>
                  <a:pt x="99680" y="580572"/>
                </a:lnTo>
                <a:lnTo>
                  <a:pt x="132364" y="609340"/>
                </a:lnTo>
                <a:lnTo>
                  <a:pt x="168558" y="633786"/>
                </a:lnTo>
                <a:lnTo>
                  <a:pt x="207856" y="653506"/>
                </a:lnTo>
                <a:lnTo>
                  <a:pt x="249853" y="668093"/>
                </a:lnTo>
                <a:lnTo>
                  <a:pt x="294143" y="677143"/>
                </a:lnTo>
                <a:lnTo>
                  <a:pt x="340321" y="680250"/>
                </a:lnTo>
                <a:lnTo>
                  <a:pt x="680237" y="680250"/>
                </a:lnTo>
                <a:lnTo>
                  <a:pt x="680237" y="344398"/>
                </a:lnTo>
                <a:lnTo>
                  <a:pt x="677093" y="297665"/>
                </a:lnTo>
                <a:lnTo>
                  <a:pt x="667935" y="252843"/>
                </a:lnTo>
                <a:lnTo>
                  <a:pt x="653173" y="210342"/>
                </a:lnTo>
                <a:lnTo>
                  <a:pt x="633217" y="170573"/>
                </a:lnTo>
                <a:lnTo>
                  <a:pt x="608478" y="133946"/>
                </a:lnTo>
                <a:lnTo>
                  <a:pt x="579366" y="100871"/>
                </a:lnTo>
                <a:lnTo>
                  <a:pt x="546291" y="71759"/>
                </a:lnTo>
                <a:lnTo>
                  <a:pt x="509664" y="47020"/>
                </a:lnTo>
                <a:lnTo>
                  <a:pt x="469895" y="27064"/>
                </a:lnTo>
                <a:lnTo>
                  <a:pt x="427394" y="12302"/>
                </a:lnTo>
                <a:lnTo>
                  <a:pt x="382572" y="3143"/>
                </a:lnTo>
                <a:lnTo>
                  <a:pt x="335838" y="0"/>
                </a:lnTo>
                <a:close/>
              </a:path>
            </a:pathLst>
          </a:custGeom>
          <a:solidFill>
            <a:srgbClr val="D1D4D9"/>
          </a:solidFill>
        </p:spPr>
        <p:txBody>
          <a:bodyPr wrap="square" lIns="0" tIns="0" rIns="0" bIns="0" rtlCol="0"/>
          <a:lstStyle/>
          <a:p>
            <a:endParaRPr/>
          </a:p>
        </p:txBody>
      </p:sp>
      <p:sp>
        <p:nvSpPr>
          <p:cNvPr id="8" name="Title Placeholder 1">
            <a:extLst>
              <a:ext uri="{FF2B5EF4-FFF2-40B4-BE49-F238E27FC236}">
                <a16:creationId xmlns:a16="http://schemas.microsoft.com/office/drawing/2014/main" id="{A6DCE3A5-A9DB-42AC-A0D7-1098B05246B8}"/>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9" name="Content Placeholder 2">
            <a:extLst>
              <a:ext uri="{FF2B5EF4-FFF2-40B4-BE49-F238E27FC236}">
                <a16:creationId xmlns:a16="http://schemas.microsoft.com/office/drawing/2014/main" id="{D0FF7886-C547-447A-9FD5-073A47D23FDD}"/>
              </a:ext>
            </a:extLst>
          </p:cNvPr>
          <p:cNvSpPr>
            <a:spLocks noGrp="1"/>
          </p:cNvSpPr>
          <p:nvPr>
            <p:ph idx="1"/>
          </p:nvPr>
        </p:nvSpPr>
        <p:spPr>
          <a:xfrm>
            <a:off x="1076862" y="1418897"/>
            <a:ext cx="10029944" cy="4970059"/>
          </a:xfrm>
        </p:spPr>
        <p:txBody>
          <a:bodyPr>
            <a:normAutofit/>
          </a:bodyPr>
          <a:lstStyle>
            <a:lvl1pPr marL="324000" indent="-324000">
              <a:lnSpc>
                <a:spcPct val="110000"/>
              </a:lnSpc>
              <a:spcBef>
                <a:spcPts val="1800"/>
              </a:spcBef>
              <a:spcAft>
                <a:spcPts val="600"/>
              </a:spcAft>
              <a:buFontTx/>
              <a:buBlip>
                <a:blip r:embed="rId2"/>
              </a:buBlip>
              <a:defRPr sz="1800">
                <a:solidFill>
                  <a:schemeClr val="accent1"/>
                </a:solidFill>
              </a:defRPr>
            </a:lvl1pPr>
            <a:lvl2pPr marL="720000" indent="-288000">
              <a:lnSpc>
                <a:spcPct val="110000"/>
              </a:lnSpc>
              <a:spcAft>
                <a:spcPts val="600"/>
              </a:spcAft>
              <a:buClrTx/>
              <a:buFontTx/>
              <a:buBlip>
                <a:blip r:embed="rId2"/>
              </a:buBlip>
              <a:defRPr lang="en-US" sz="1600" kern="1200" dirty="0">
                <a:solidFill>
                  <a:schemeClr val="accent1"/>
                </a:solidFill>
                <a:latin typeface="+mn-lt"/>
                <a:ea typeface="+mn-ea"/>
                <a:cs typeface="+mn-cs"/>
              </a:defRPr>
            </a:lvl2pPr>
            <a:lvl3pPr marL="1080000" indent="-288000">
              <a:lnSpc>
                <a:spcPct val="110000"/>
              </a:lnSpc>
              <a:spcBef>
                <a:spcPts val="0"/>
              </a:spcBef>
              <a:spcAft>
                <a:spcPts val="300"/>
              </a:spcAft>
              <a:buClrTx/>
              <a:buFontTx/>
              <a:buBlip>
                <a:blip r:embed="rId2"/>
              </a:buBlip>
              <a:defRPr lang="en-US" sz="1400" kern="1200" dirty="0">
                <a:solidFill>
                  <a:schemeClr val="accent1"/>
                </a:solidFill>
                <a:latin typeface="+mn-lt"/>
                <a:ea typeface="+mn-ea"/>
                <a:cs typeface="+mn-cs"/>
              </a:defRPr>
            </a:lvl3pPr>
            <a:lvl4pPr marL="1543050" indent="-171450">
              <a:lnSpc>
                <a:spcPct val="110000"/>
              </a:lnSpc>
              <a:spcAft>
                <a:spcPts val="600"/>
              </a:spcAft>
              <a:buFontTx/>
              <a:buBlip>
                <a:blip r:embed="rId3"/>
              </a:buBlip>
              <a:defRPr sz="1200">
                <a:solidFill>
                  <a:schemeClr val="accent1"/>
                </a:solidFill>
              </a:defRPr>
            </a:lvl4pPr>
            <a:lvl5pPr marL="2000250" indent="-171450">
              <a:lnSpc>
                <a:spcPct val="110000"/>
              </a:lnSpc>
              <a:spcAft>
                <a:spcPts val="600"/>
              </a:spcAft>
              <a:buFontTx/>
              <a:buBlip>
                <a:blip r:embed="rId3"/>
              </a:buBlip>
              <a:defRPr sz="1200">
                <a:solidFill>
                  <a:schemeClr val="accent1"/>
                </a:solidFill>
              </a:defRPr>
            </a:lvl5pPr>
          </a:lstStyle>
          <a:p>
            <a:pPr lvl="0"/>
            <a:r>
              <a:rPr lang="en-US" dirty="0"/>
              <a:t>Click to edit Master text styles</a:t>
            </a:r>
          </a:p>
          <a:p>
            <a:pPr marL="720000" lvl="1" indent="-288000" algn="l" defTabSz="914400" rtl="0" eaLnBrk="1" latinLnBrk="0" hangingPunct="1">
              <a:lnSpc>
                <a:spcPct val="110000"/>
              </a:lnSpc>
              <a:spcBef>
                <a:spcPts val="0"/>
              </a:spcBef>
              <a:spcAft>
                <a:spcPts val="600"/>
              </a:spcAft>
              <a:buClrTx/>
              <a:buFont typeface="Arial" panose="020B0604020202020204" pitchFamily="34" charset="0"/>
              <a:buChar char="–"/>
            </a:pPr>
            <a:r>
              <a:rPr lang="en-US" dirty="0"/>
              <a:t>Second level</a:t>
            </a:r>
          </a:p>
          <a:p>
            <a:pPr marL="1080000" lvl="2" indent="-288000" algn="l" defTabSz="914400" rtl="0" eaLnBrk="1" latinLnBrk="0" hangingPunct="1">
              <a:lnSpc>
                <a:spcPct val="110000"/>
              </a:lnSpc>
              <a:spcBef>
                <a:spcPts val="0"/>
              </a:spcBef>
              <a:spcAft>
                <a:spcPts val="300"/>
              </a:spcAft>
              <a:buClrTx/>
              <a:buFont typeface="Arial" panose="020B0604020202020204" pitchFamily="34" charset="0"/>
              <a:buChar char="–"/>
            </a:pPr>
            <a:r>
              <a:rPr lang="en-US" dirty="0"/>
              <a:t>Third level</a:t>
            </a:r>
          </a:p>
        </p:txBody>
      </p:sp>
      <p:sp>
        <p:nvSpPr>
          <p:cNvPr id="10" name="Slide Number Placeholder 5">
            <a:extLst>
              <a:ext uri="{FF2B5EF4-FFF2-40B4-BE49-F238E27FC236}">
                <a16:creationId xmlns:a16="http://schemas.microsoft.com/office/drawing/2014/main" id="{FBC5FE6A-E6DC-4682-892C-ACD51201A42A}"/>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spTree>
    <p:extLst>
      <p:ext uri="{BB962C8B-B14F-4D97-AF65-F5344CB8AC3E}">
        <p14:creationId xmlns:p14="http://schemas.microsoft.com/office/powerpoint/2010/main" val="3240569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 Labs">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E7E67A5E-23F8-4802-8327-4CBC45C271C7}"/>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7" name="Text Placeholder 3">
            <a:extLst>
              <a:ext uri="{FF2B5EF4-FFF2-40B4-BE49-F238E27FC236}">
                <a16:creationId xmlns:a16="http://schemas.microsoft.com/office/drawing/2014/main" id="{A0025712-F260-4964-8B60-FCAA09184AC5}"/>
              </a:ext>
            </a:extLst>
          </p:cNvPr>
          <p:cNvSpPr>
            <a:spLocks noGrp="1"/>
          </p:cNvSpPr>
          <p:nvPr>
            <p:ph type="body" sz="half" idx="2"/>
          </p:nvPr>
        </p:nvSpPr>
        <p:spPr>
          <a:xfrm>
            <a:off x="1076862" y="826603"/>
            <a:ext cx="10042823" cy="549274"/>
          </a:xfrm>
        </p:spPr>
        <p:txBody>
          <a:bodyPr tIns="0">
            <a:noAutofit/>
          </a:bodyPr>
          <a:lstStyle>
            <a:lvl1pPr marL="0" indent="0">
              <a:lnSpc>
                <a:spcPct val="100000"/>
              </a:lnSpc>
              <a:spcAft>
                <a:spcPts val="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a:extLst>
              <a:ext uri="{FF2B5EF4-FFF2-40B4-BE49-F238E27FC236}">
                <a16:creationId xmlns:a16="http://schemas.microsoft.com/office/drawing/2014/main" id="{4E45F11D-1227-41F8-A3A5-DA968C438034}"/>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spTree>
    <p:extLst>
      <p:ext uri="{BB962C8B-B14F-4D97-AF65-F5344CB8AC3E}">
        <p14:creationId xmlns:p14="http://schemas.microsoft.com/office/powerpoint/2010/main" val="3131513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Divide - Labs">
    <p:bg>
      <p:bgPr>
        <a:solidFill>
          <a:schemeClr val="accent1"/>
        </a:solidFill>
        <a:effectLst/>
      </p:bgPr>
    </p:bg>
    <p:spTree>
      <p:nvGrpSpPr>
        <p:cNvPr id="1" name=""/>
        <p:cNvGrpSpPr/>
        <p:nvPr/>
      </p:nvGrpSpPr>
      <p:grpSpPr>
        <a:xfrm>
          <a:off x="0" y="0"/>
          <a:ext cx="0" cy="0"/>
          <a:chOff x="0" y="0"/>
          <a:chExt cx="0" cy="0"/>
        </a:xfrm>
      </p:grpSpPr>
      <p:sp>
        <p:nvSpPr>
          <p:cNvPr id="8" name="Rectangle: Diagonal Corners Rounded 7">
            <a:extLst>
              <a:ext uri="{FF2B5EF4-FFF2-40B4-BE49-F238E27FC236}">
                <a16:creationId xmlns:a16="http://schemas.microsoft.com/office/drawing/2014/main" id="{CFE4B822-7163-4FB1-B200-81284C130CCD}"/>
              </a:ext>
            </a:extLst>
          </p:cNvPr>
          <p:cNvSpPr/>
          <p:nvPr userDrawn="1"/>
        </p:nvSpPr>
        <p:spPr>
          <a:xfrm rot="5400000" flipH="1">
            <a:off x="614815" y="513000"/>
            <a:ext cx="5832000" cy="5832000"/>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3">
            <a:extLst>
              <a:ext uri="{FF2B5EF4-FFF2-40B4-BE49-F238E27FC236}">
                <a16:creationId xmlns:a16="http://schemas.microsoft.com/office/drawing/2014/main" id="{75AEEC81-7D64-4CA9-87DC-FF0D7D8D3C3E}"/>
              </a:ext>
            </a:extLst>
          </p:cNvPr>
          <p:cNvSpPr>
            <a:spLocks noGrp="1"/>
          </p:cNvSpPr>
          <p:nvPr>
            <p:ph type="body" sz="half" idx="2" hasCustomPrompt="1"/>
          </p:nvPr>
        </p:nvSpPr>
        <p:spPr>
          <a:xfrm>
            <a:off x="1836869" y="1794582"/>
            <a:ext cx="8974334" cy="2654612"/>
          </a:xfrm>
        </p:spPr>
        <p:txBody>
          <a:bodyPr tIns="0" anchor="ctr">
            <a:normAutofit/>
          </a:bodyPr>
          <a:lstStyle>
            <a:lvl1pPr marL="0" indent="0">
              <a:lnSpc>
                <a:spcPct val="90000"/>
              </a:lnSpc>
              <a:buNone/>
              <a:defRPr sz="54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the start of a new section in the presentation</a:t>
            </a:r>
          </a:p>
        </p:txBody>
      </p:sp>
      <p:pic>
        <p:nvPicPr>
          <p:cNvPr id="11" name="Graphic 10">
            <a:extLst>
              <a:ext uri="{FF2B5EF4-FFF2-40B4-BE49-F238E27FC236}">
                <a16:creationId xmlns:a16="http://schemas.microsoft.com/office/drawing/2014/main" id="{CF3C95AB-E898-47D9-88C2-F5B9C14650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0530" y="5601456"/>
            <a:ext cx="2154350" cy="767642"/>
          </a:xfrm>
          <a:prstGeom prst="rect">
            <a:avLst/>
          </a:prstGeom>
        </p:spPr>
      </p:pic>
    </p:spTree>
    <p:extLst>
      <p:ext uri="{BB962C8B-B14F-4D97-AF65-F5344CB8AC3E}">
        <p14:creationId xmlns:p14="http://schemas.microsoft.com/office/powerpoint/2010/main" val="74012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 Labs">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74C3828B-5C7D-4B95-B37A-C1B122FF8BF9}"/>
              </a:ext>
            </a:extLst>
          </p:cNvPr>
          <p:cNvSpPr/>
          <p:nvPr userDrawn="1"/>
        </p:nvSpPr>
        <p:spPr>
          <a:xfrm>
            <a:off x="177871" y="174512"/>
            <a:ext cx="892552" cy="892552"/>
          </a:xfrm>
          <a:custGeom>
            <a:avLst/>
            <a:gdLst/>
            <a:ahLst/>
            <a:cxnLst/>
            <a:rect l="l" t="t" r="r" b="b"/>
            <a:pathLst>
              <a:path w="680719" h="680719">
                <a:moveTo>
                  <a:pt x="335838" y="0"/>
                </a:moveTo>
                <a:lnTo>
                  <a:pt x="286209" y="3641"/>
                </a:lnTo>
                <a:lnTo>
                  <a:pt x="238842" y="14220"/>
                </a:lnTo>
                <a:lnTo>
                  <a:pt x="194255" y="31217"/>
                </a:lnTo>
                <a:lnTo>
                  <a:pt x="152968" y="54111"/>
                </a:lnTo>
                <a:lnTo>
                  <a:pt x="115501" y="82383"/>
                </a:lnTo>
                <a:lnTo>
                  <a:pt x="82373" y="115514"/>
                </a:lnTo>
                <a:lnTo>
                  <a:pt x="54104" y="152983"/>
                </a:lnTo>
                <a:lnTo>
                  <a:pt x="31212" y="194271"/>
                </a:lnTo>
                <a:lnTo>
                  <a:pt x="14218" y="238858"/>
                </a:lnTo>
                <a:lnTo>
                  <a:pt x="3641" y="286225"/>
                </a:lnTo>
                <a:lnTo>
                  <a:pt x="0" y="335851"/>
                </a:lnTo>
                <a:lnTo>
                  <a:pt x="0" y="339915"/>
                </a:lnTo>
                <a:lnTo>
                  <a:pt x="3106" y="386099"/>
                </a:lnTo>
                <a:lnTo>
                  <a:pt x="12157" y="430393"/>
                </a:lnTo>
                <a:lnTo>
                  <a:pt x="26745" y="472393"/>
                </a:lnTo>
                <a:lnTo>
                  <a:pt x="46465" y="511693"/>
                </a:lnTo>
                <a:lnTo>
                  <a:pt x="70912" y="547888"/>
                </a:lnTo>
                <a:lnTo>
                  <a:pt x="99680" y="580572"/>
                </a:lnTo>
                <a:lnTo>
                  <a:pt x="132364" y="609340"/>
                </a:lnTo>
                <a:lnTo>
                  <a:pt x="168558" y="633786"/>
                </a:lnTo>
                <a:lnTo>
                  <a:pt x="207856" y="653506"/>
                </a:lnTo>
                <a:lnTo>
                  <a:pt x="249853" y="668093"/>
                </a:lnTo>
                <a:lnTo>
                  <a:pt x="294143" y="677143"/>
                </a:lnTo>
                <a:lnTo>
                  <a:pt x="340321" y="680250"/>
                </a:lnTo>
                <a:lnTo>
                  <a:pt x="680237" y="680250"/>
                </a:lnTo>
                <a:lnTo>
                  <a:pt x="680237" y="344398"/>
                </a:lnTo>
                <a:lnTo>
                  <a:pt x="677093" y="297665"/>
                </a:lnTo>
                <a:lnTo>
                  <a:pt x="667935" y="252843"/>
                </a:lnTo>
                <a:lnTo>
                  <a:pt x="653173" y="210342"/>
                </a:lnTo>
                <a:lnTo>
                  <a:pt x="633217" y="170573"/>
                </a:lnTo>
                <a:lnTo>
                  <a:pt x="608478" y="133946"/>
                </a:lnTo>
                <a:lnTo>
                  <a:pt x="579366" y="100871"/>
                </a:lnTo>
                <a:lnTo>
                  <a:pt x="546291" y="71759"/>
                </a:lnTo>
                <a:lnTo>
                  <a:pt x="509664" y="47020"/>
                </a:lnTo>
                <a:lnTo>
                  <a:pt x="469895" y="27064"/>
                </a:lnTo>
                <a:lnTo>
                  <a:pt x="427394" y="12302"/>
                </a:lnTo>
                <a:lnTo>
                  <a:pt x="382572" y="3143"/>
                </a:lnTo>
                <a:lnTo>
                  <a:pt x="335838" y="0"/>
                </a:lnTo>
                <a:close/>
              </a:path>
            </a:pathLst>
          </a:custGeom>
          <a:solidFill>
            <a:srgbClr val="D1D4D9"/>
          </a:solidFill>
        </p:spPr>
        <p:txBody>
          <a:bodyPr wrap="square" lIns="0" tIns="0" rIns="0" bIns="0" rtlCol="0"/>
          <a:lstStyle/>
          <a:p>
            <a:endParaRPr/>
          </a:p>
        </p:txBody>
      </p:sp>
      <p:sp>
        <p:nvSpPr>
          <p:cNvPr id="8" name="Title Placeholder 1">
            <a:extLst>
              <a:ext uri="{FF2B5EF4-FFF2-40B4-BE49-F238E27FC236}">
                <a16:creationId xmlns:a16="http://schemas.microsoft.com/office/drawing/2014/main" id="{A6DCE3A5-A9DB-42AC-A0D7-1098B05246B8}"/>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5" name="Text Placeholder 3">
            <a:extLst>
              <a:ext uri="{FF2B5EF4-FFF2-40B4-BE49-F238E27FC236}">
                <a16:creationId xmlns:a16="http://schemas.microsoft.com/office/drawing/2014/main" id="{92F4F557-77AF-4202-972E-DE2E08F402D9}"/>
              </a:ext>
            </a:extLst>
          </p:cNvPr>
          <p:cNvSpPr>
            <a:spLocks noGrp="1"/>
          </p:cNvSpPr>
          <p:nvPr>
            <p:ph type="body" sz="half" idx="2"/>
          </p:nvPr>
        </p:nvSpPr>
        <p:spPr>
          <a:xfrm>
            <a:off x="1076862" y="826603"/>
            <a:ext cx="10042823" cy="549274"/>
          </a:xfrm>
        </p:spPr>
        <p:txBody>
          <a:bodyPr tIns="0">
            <a:noAutofit/>
          </a:bodyPr>
          <a:lstStyle>
            <a:lvl1pPr marL="0" indent="0">
              <a:lnSpc>
                <a:spcPct val="100000"/>
              </a:lnSpc>
              <a:spcAft>
                <a:spcPts val="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Content Placeholder 2">
            <a:extLst>
              <a:ext uri="{FF2B5EF4-FFF2-40B4-BE49-F238E27FC236}">
                <a16:creationId xmlns:a16="http://schemas.microsoft.com/office/drawing/2014/main" id="{D0FF7886-C547-447A-9FD5-073A47D23FDD}"/>
              </a:ext>
            </a:extLst>
          </p:cNvPr>
          <p:cNvSpPr>
            <a:spLocks noGrp="1"/>
          </p:cNvSpPr>
          <p:nvPr>
            <p:ph idx="1"/>
          </p:nvPr>
        </p:nvSpPr>
        <p:spPr>
          <a:xfrm>
            <a:off x="1076862" y="1687132"/>
            <a:ext cx="4898269" cy="4701824"/>
          </a:xfrm>
        </p:spPr>
        <p:txBody>
          <a:bodyPr>
            <a:normAutofit/>
          </a:bodyPr>
          <a:lstStyle>
            <a:lvl1pPr marL="324000" indent="-324000">
              <a:lnSpc>
                <a:spcPct val="110000"/>
              </a:lnSpc>
              <a:spcBef>
                <a:spcPts val="1800"/>
              </a:spcBef>
              <a:spcAft>
                <a:spcPts val="600"/>
              </a:spcAft>
              <a:buFontTx/>
              <a:buBlip>
                <a:blip r:embed="rId2"/>
              </a:buBlip>
              <a:defRPr sz="1800">
                <a:solidFill>
                  <a:schemeClr val="accent1"/>
                </a:solidFill>
              </a:defRPr>
            </a:lvl1pPr>
            <a:lvl2pPr marL="720000" indent="-288000">
              <a:lnSpc>
                <a:spcPct val="110000"/>
              </a:lnSpc>
              <a:spcAft>
                <a:spcPts val="600"/>
              </a:spcAft>
              <a:buClrTx/>
              <a:buFont typeface="Arial" panose="020B0604020202020204" pitchFamily="34" charset="0"/>
              <a:buChar char="–"/>
              <a:defRPr sz="1600">
                <a:solidFill>
                  <a:schemeClr val="accent1"/>
                </a:solidFill>
              </a:defRPr>
            </a:lvl2pPr>
            <a:lvl3pPr marL="1080000" indent="-288000">
              <a:lnSpc>
                <a:spcPct val="110000"/>
              </a:lnSpc>
              <a:spcBef>
                <a:spcPts val="0"/>
              </a:spcBef>
              <a:spcAft>
                <a:spcPts val="300"/>
              </a:spcAft>
              <a:buClrTx/>
              <a:buFont typeface="Arial" panose="020B0604020202020204" pitchFamily="34" charset="0"/>
              <a:buChar char="–"/>
              <a:defRPr sz="1400">
                <a:solidFill>
                  <a:schemeClr val="accent1"/>
                </a:solidFill>
              </a:defRPr>
            </a:lvl3pPr>
            <a:lvl4pPr marL="1543050" indent="-171450">
              <a:lnSpc>
                <a:spcPct val="110000"/>
              </a:lnSpc>
              <a:spcAft>
                <a:spcPts val="600"/>
              </a:spcAft>
              <a:buFontTx/>
              <a:buBlip>
                <a:blip r:embed="rId3"/>
              </a:buBlip>
              <a:defRPr sz="1200">
                <a:solidFill>
                  <a:schemeClr val="accent1"/>
                </a:solidFill>
              </a:defRPr>
            </a:lvl4pPr>
            <a:lvl5pPr marL="2000250" indent="-171450">
              <a:lnSpc>
                <a:spcPct val="110000"/>
              </a:lnSpc>
              <a:spcAft>
                <a:spcPts val="600"/>
              </a:spcAft>
              <a:buFontTx/>
              <a:buBlip>
                <a:blip r:embed="rId3"/>
              </a:buBlip>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p:txBody>
      </p:sp>
      <p:sp>
        <p:nvSpPr>
          <p:cNvPr id="10" name="Slide Number Placeholder 5">
            <a:extLst>
              <a:ext uri="{FF2B5EF4-FFF2-40B4-BE49-F238E27FC236}">
                <a16:creationId xmlns:a16="http://schemas.microsoft.com/office/drawing/2014/main" id="{FBC5FE6A-E6DC-4682-892C-ACD51201A42A}"/>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sp>
        <p:nvSpPr>
          <p:cNvPr id="7" name="Content Placeholder 2">
            <a:extLst>
              <a:ext uri="{FF2B5EF4-FFF2-40B4-BE49-F238E27FC236}">
                <a16:creationId xmlns:a16="http://schemas.microsoft.com/office/drawing/2014/main" id="{2D6C270B-EC9A-48FA-A79D-40DEA12D5979}"/>
              </a:ext>
            </a:extLst>
          </p:cNvPr>
          <p:cNvSpPr>
            <a:spLocks noGrp="1"/>
          </p:cNvSpPr>
          <p:nvPr>
            <p:ph idx="10"/>
          </p:nvPr>
        </p:nvSpPr>
        <p:spPr>
          <a:xfrm>
            <a:off x="6216871" y="1687132"/>
            <a:ext cx="4898269" cy="4701824"/>
          </a:xfrm>
        </p:spPr>
        <p:txBody>
          <a:bodyPr>
            <a:normAutofit/>
          </a:bodyPr>
          <a:lstStyle>
            <a:lvl1pPr marL="324000" indent="-324000">
              <a:lnSpc>
                <a:spcPct val="110000"/>
              </a:lnSpc>
              <a:spcBef>
                <a:spcPts val="1800"/>
              </a:spcBef>
              <a:spcAft>
                <a:spcPts val="600"/>
              </a:spcAft>
              <a:buFontTx/>
              <a:buBlip>
                <a:blip r:embed="rId2"/>
              </a:buBlip>
              <a:defRPr sz="1800">
                <a:solidFill>
                  <a:schemeClr val="accent1"/>
                </a:solidFill>
              </a:defRPr>
            </a:lvl1pPr>
            <a:lvl2pPr marL="720000" indent="-288000">
              <a:lnSpc>
                <a:spcPct val="110000"/>
              </a:lnSpc>
              <a:spcAft>
                <a:spcPts val="600"/>
              </a:spcAft>
              <a:buClrTx/>
              <a:buFont typeface="Arial" panose="020B0604020202020204" pitchFamily="34" charset="0"/>
              <a:buChar char="–"/>
              <a:defRPr sz="1600">
                <a:solidFill>
                  <a:schemeClr val="accent1"/>
                </a:solidFill>
              </a:defRPr>
            </a:lvl2pPr>
            <a:lvl3pPr marL="1080000" indent="-288000">
              <a:lnSpc>
                <a:spcPct val="110000"/>
              </a:lnSpc>
              <a:spcBef>
                <a:spcPts val="0"/>
              </a:spcBef>
              <a:spcAft>
                <a:spcPts val="300"/>
              </a:spcAft>
              <a:buClrTx/>
              <a:buFont typeface="Arial" panose="020B0604020202020204" pitchFamily="34" charset="0"/>
              <a:buChar char="–"/>
              <a:defRPr sz="1400">
                <a:solidFill>
                  <a:schemeClr val="accent1"/>
                </a:solidFill>
              </a:defRPr>
            </a:lvl3pPr>
            <a:lvl4pPr marL="1543050" indent="-171450">
              <a:lnSpc>
                <a:spcPct val="110000"/>
              </a:lnSpc>
              <a:spcAft>
                <a:spcPts val="600"/>
              </a:spcAft>
              <a:buFontTx/>
              <a:buBlip>
                <a:blip r:embed="rId3"/>
              </a:buBlip>
              <a:defRPr sz="1200">
                <a:solidFill>
                  <a:schemeClr val="accent1"/>
                </a:solidFill>
              </a:defRPr>
            </a:lvl4pPr>
            <a:lvl5pPr marL="2000250" indent="-171450">
              <a:lnSpc>
                <a:spcPct val="110000"/>
              </a:lnSpc>
              <a:spcAft>
                <a:spcPts val="600"/>
              </a:spcAft>
              <a:buFontTx/>
              <a:buBlip>
                <a:blip r:embed="rId3"/>
              </a:buBlip>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38123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 Labs">
    <p:bg>
      <p:bgPr>
        <a:solidFill>
          <a:schemeClr val="accent1"/>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E8549AE6-73F0-4257-B1FD-AAE86DEC8C05}"/>
              </a:ext>
            </a:extLst>
          </p:cNvPr>
          <p:cNvSpPr>
            <a:spLocks noGrp="1"/>
          </p:cNvSpPr>
          <p:nvPr>
            <p:ph type="pic" sz="quarter" idx="10"/>
          </p:nvPr>
        </p:nvSpPr>
        <p:spPr>
          <a:xfrm>
            <a:off x="0" y="0"/>
            <a:ext cx="12192000" cy="6858000"/>
          </a:xfrm>
        </p:spPr>
        <p:txBody>
          <a:bodyPr anchor="ctr"/>
          <a:lstStyle>
            <a:lvl1pPr marL="0" indent="0" algn="ctr">
              <a:buFont typeface="Arial" panose="020B0604020202020204" pitchFamily="34" charset="0"/>
              <a:buNone/>
              <a:defRPr>
                <a:solidFill>
                  <a:schemeClr val="bg1"/>
                </a:solidFill>
              </a:defRPr>
            </a:lvl1pPr>
          </a:lstStyle>
          <a:p>
            <a:endParaRPr lang="en-GB"/>
          </a:p>
        </p:txBody>
      </p:sp>
      <p:pic>
        <p:nvPicPr>
          <p:cNvPr id="9" name="Graphic 8">
            <a:extLst>
              <a:ext uri="{FF2B5EF4-FFF2-40B4-BE49-F238E27FC236}">
                <a16:creationId xmlns:a16="http://schemas.microsoft.com/office/drawing/2014/main" id="{362D9EE8-C1A5-4BD2-8DCA-D84A8588E0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8320" y="549274"/>
            <a:ext cx="5841047" cy="5827619"/>
          </a:xfrm>
          <a:prstGeom prst="rect">
            <a:avLst/>
          </a:prstGeom>
        </p:spPr>
      </p:pic>
      <p:pic>
        <p:nvPicPr>
          <p:cNvPr id="11" name="Graphic 10">
            <a:extLst>
              <a:ext uri="{FF2B5EF4-FFF2-40B4-BE49-F238E27FC236}">
                <a16:creationId xmlns:a16="http://schemas.microsoft.com/office/drawing/2014/main" id="{CE5129EA-BCAC-429D-AEDC-02CF6956C6D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96776" y="827225"/>
            <a:ext cx="2154350" cy="767642"/>
          </a:xfrm>
          <a:prstGeom prst="rect">
            <a:avLst/>
          </a:prstGeom>
        </p:spPr>
      </p:pic>
    </p:spTree>
    <p:extLst>
      <p:ext uri="{BB962C8B-B14F-4D97-AF65-F5344CB8AC3E}">
        <p14:creationId xmlns:p14="http://schemas.microsoft.com/office/powerpoint/2010/main" val="3912140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74C3828B-5C7D-4B95-B37A-C1B122FF8BF9}"/>
              </a:ext>
            </a:extLst>
          </p:cNvPr>
          <p:cNvSpPr/>
          <p:nvPr userDrawn="1"/>
        </p:nvSpPr>
        <p:spPr>
          <a:xfrm>
            <a:off x="177871" y="174512"/>
            <a:ext cx="892552" cy="892552"/>
          </a:xfrm>
          <a:custGeom>
            <a:avLst/>
            <a:gdLst/>
            <a:ahLst/>
            <a:cxnLst/>
            <a:rect l="l" t="t" r="r" b="b"/>
            <a:pathLst>
              <a:path w="680719" h="680719">
                <a:moveTo>
                  <a:pt x="335838" y="0"/>
                </a:moveTo>
                <a:lnTo>
                  <a:pt x="286209" y="3641"/>
                </a:lnTo>
                <a:lnTo>
                  <a:pt x="238842" y="14220"/>
                </a:lnTo>
                <a:lnTo>
                  <a:pt x="194255" y="31217"/>
                </a:lnTo>
                <a:lnTo>
                  <a:pt x="152968" y="54111"/>
                </a:lnTo>
                <a:lnTo>
                  <a:pt x="115501" y="82383"/>
                </a:lnTo>
                <a:lnTo>
                  <a:pt x="82373" y="115514"/>
                </a:lnTo>
                <a:lnTo>
                  <a:pt x="54104" y="152983"/>
                </a:lnTo>
                <a:lnTo>
                  <a:pt x="31212" y="194271"/>
                </a:lnTo>
                <a:lnTo>
                  <a:pt x="14218" y="238858"/>
                </a:lnTo>
                <a:lnTo>
                  <a:pt x="3641" y="286225"/>
                </a:lnTo>
                <a:lnTo>
                  <a:pt x="0" y="335851"/>
                </a:lnTo>
                <a:lnTo>
                  <a:pt x="0" y="339915"/>
                </a:lnTo>
                <a:lnTo>
                  <a:pt x="3106" y="386099"/>
                </a:lnTo>
                <a:lnTo>
                  <a:pt x="12157" y="430393"/>
                </a:lnTo>
                <a:lnTo>
                  <a:pt x="26745" y="472393"/>
                </a:lnTo>
                <a:lnTo>
                  <a:pt x="46465" y="511693"/>
                </a:lnTo>
                <a:lnTo>
                  <a:pt x="70912" y="547888"/>
                </a:lnTo>
                <a:lnTo>
                  <a:pt x="99680" y="580572"/>
                </a:lnTo>
                <a:lnTo>
                  <a:pt x="132364" y="609340"/>
                </a:lnTo>
                <a:lnTo>
                  <a:pt x="168558" y="633786"/>
                </a:lnTo>
                <a:lnTo>
                  <a:pt x="207856" y="653506"/>
                </a:lnTo>
                <a:lnTo>
                  <a:pt x="249853" y="668093"/>
                </a:lnTo>
                <a:lnTo>
                  <a:pt x="294143" y="677143"/>
                </a:lnTo>
                <a:lnTo>
                  <a:pt x="340321" y="680250"/>
                </a:lnTo>
                <a:lnTo>
                  <a:pt x="680237" y="680250"/>
                </a:lnTo>
                <a:lnTo>
                  <a:pt x="680237" y="344398"/>
                </a:lnTo>
                <a:lnTo>
                  <a:pt x="677093" y="297665"/>
                </a:lnTo>
                <a:lnTo>
                  <a:pt x="667935" y="252843"/>
                </a:lnTo>
                <a:lnTo>
                  <a:pt x="653173" y="210342"/>
                </a:lnTo>
                <a:lnTo>
                  <a:pt x="633217" y="170573"/>
                </a:lnTo>
                <a:lnTo>
                  <a:pt x="608478" y="133946"/>
                </a:lnTo>
                <a:lnTo>
                  <a:pt x="579366" y="100871"/>
                </a:lnTo>
                <a:lnTo>
                  <a:pt x="546291" y="71759"/>
                </a:lnTo>
                <a:lnTo>
                  <a:pt x="509664" y="47020"/>
                </a:lnTo>
                <a:lnTo>
                  <a:pt x="469895" y="27064"/>
                </a:lnTo>
                <a:lnTo>
                  <a:pt x="427394" y="12302"/>
                </a:lnTo>
                <a:lnTo>
                  <a:pt x="382572" y="3143"/>
                </a:lnTo>
                <a:lnTo>
                  <a:pt x="335838" y="0"/>
                </a:lnTo>
                <a:close/>
              </a:path>
            </a:pathLst>
          </a:custGeom>
          <a:solidFill>
            <a:srgbClr val="D1D4D9"/>
          </a:solidFill>
        </p:spPr>
        <p:txBody>
          <a:bodyPr wrap="square" lIns="0" tIns="0" rIns="0" bIns="0" rtlCol="0"/>
          <a:lstStyle/>
          <a:p>
            <a:endParaRPr/>
          </a:p>
        </p:txBody>
      </p:sp>
      <p:sp>
        <p:nvSpPr>
          <p:cNvPr id="8" name="Title Placeholder 1">
            <a:extLst>
              <a:ext uri="{FF2B5EF4-FFF2-40B4-BE49-F238E27FC236}">
                <a16:creationId xmlns:a16="http://schemas.microsoft.com/office/drawing/2014/main" id="{A6DCE3A5-A9DB-42AC-A0D7-1098B05246B8}"/>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5" name="Text Placeholder 3">
            <a:extLst>
              <a:ext uri="{FF2B5EF4-FFF2-40B4-BE49-F238E27FC236}">
                <a16:creationId xmlns:a16="http://schemas.microsoft.com/office/drawing/2014/main" id="{92F4F557-77AF-4202-972E-DE2E08F402D9}"/>
              </a:ext>
            </a:extLst>
          </p:cNvPr>
          <p:cNvSpPr>
            <a:spLocks noGrp="1"/>
          </p:cNvSpPr>
          <p:nvPr>
            <p:ph type="body" sz="half" idx="2"/>
          </p:nvPr>
        </p:nvSpPr>
        <p:spPr>
          <a:xfrm>
            <a:off x="1076862" y="826603"/>
            <a:ext cx="10042823" cy="549274"/>
          </a:xfrm>
        </p:spPr>
        <p:txBody>
          <a:bodyPr tIns="0">
            <a:noAutofit/>
          </a:bodyPr>
          <a:lstStyle>
            <a:lvl1pPr marL="0" indent="0">
              <a:lnSpc>
                <a:spcPct val="100000"/>
              </a:lnSpc>
              <a:spcAft>
                <a:spcPts val="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Content Placeholder 2">
            <a:extLst>
              <a:ext uri="{FF2B5EF4-FFF2-40B4-BE49-F238E27FC236}">
                <a16:creationId xmlns:a16="http://schemas.microsoft.com/office/drawing/2014/main" id="{D0FF7886-C547-447A-9FD5-073A47D23FDD}"/>
              </a:ext>
            </a:extLst>
          </p:cNvPr>
          <p:cNvSpPr>
            <a:spLocks noGrp="1"/>
          </p:cNvSpPr>
          <p:nvPr>
            <p:ph idx="1"/>
          </p:nvPr>
        </p:nvSpPr>
        <p:spPr>
          <a:xfrm>
            <a:off x="1076862" y="1687132"/>
            <a:ext cx="10029944" cy="4701824"/>
          </a:xfrm>
        </p:spPr>
        <p:txBody>
          <a:bodyPr>
            <a:normAutofit/>
          </a:bodyPr>
          <a:lstStyle>
            <a:lvl1pPr marL="324000" indent="-324000">
              <a:lnSpc>
                <a:spcPct val="110000"/>
              </a:lnSpc>
              <a:spcBef>
                <a:spcPts val="1800"/>
              </a:spcBef>
              <a:spcAft>
                <a:spcPts val="600"/>
              </a:spcAft>
              <a:buFontTx/>
              <a:buBlip>
                <a:blip r:embed="rId2"/>
              </a:buBlip>
              <a:defRPr sz="1800">
                <a:solidFill>
                  <a:schemeClr val="accent1"/>
                </a:solidFill>
              </a:defRPr>
            </a:lvl1pPr>
            <a:lvl2pPr marL="720000" indent="-288000">
              <a:lnSpc>
                <a:spcPct val="110000"/>
              </a:lnSpc>
              <a:spcAft>
                <a:spcPts val="600"/>
              </a:spcAft>
              <a:buClrTx/>
              <a:buFont typeface="Arial" panose="020B0604020202020204" pitchFamily="34" charset="0"/>
              <a:buChar char="–"/>
              <a:defRPr sz="1600">
                <a:solidFill>
                  <a:schemeClr val="accent1"/>
                </a:solidFill>
              </a:defRPr>
            </a:lvl2pPr>
            <a:lvl3pPr marL="1080000" indent="-288000">
              <a:lnSpc>
                <a:spcPct val="110000"/>
              </a:lnSpc>
              <a:spcBef>
                <a:spcPts val="0"/>
              </a:spcBef>
              <a:spcAft>
                <a:spcPts val="300"/>
              </a:spcAft>
              <a:buClrTx/>
              <a:buFont typeface="Arial" panose="020B0604020202020204" pitchFamily="34" charset="0"/>
              <a:buChar char="–"/>
              <a:defRPr sz="1400">
                <a:solidFill>
                  <a:schemeClr val="accent1"/>
                </a:solidFill>
              </a:defRPr>
            </a:lvl3pPr>
            <a:lvl4pPr marL="1543050" indent="-171450">
              <a:lnSpc>
                <a:spcPct val="110000"/>
              </a:lnSpc>
              <a:spcAft>
                <a:spcPts val="600"/>
              </a:spcAft>
              <a:buFontTx/>
              <a:buBlip>
                <a:blip r:embed="rId2"/>
              </a:buBlip>
              <a:defRPr sz="1200">
                <a:solidFill>
                  <a:schemeClr val="accent1"/>
                </a:solidFill>
              </a:defRPr>
            </a:lvl4pPr>
            <a:lvl5pPr marL="2000250" indent="-171450">
              <a:lnSpc>
                <a:spcPct val="110000"/>
              </a:lnSpc>
              <a:spcAft>
                <a:spcPts val="600"/>
              </a:spcAft>
              <a:buFontTx/>
              <a:buBlip>
                <a:blip r:embed="rId2"/>
              </a:buBlip>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p:txBody>
      </p:sp>
      <p:sp>
        <p:nvSpPr>
          <p:cNvPr id="10" name="Slide Number Placeholder 5">
            <a:extLst>
              <a:ext uri="{FF2B5EF4-FFF2-40B4-BE49-F238E27FC236}">
                <a16:creationId xmlns:a16="http://schemas.microsoft.com/office/drawing/2014/main" id="{FBC5FE6A-E6DC-4682-892C-ACD51201A42A}"/>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spTree>
    <p:extLst>
      <p:ext uri="{BB962C8B-B14F-4D97-AF65-F5344CB8AC3E}">
        <p14:creationId xmlns:p14="http://schemas.microsoft.com/office/powerpoint/2010/main" val="3329541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 Knowledge">
    <p:bg>
      <p:bgPr>
        <a:solidFill>
          <a:schemeClr val="accent1"/>
        </a:solidFill>
        <a:effectLst/>
      </p:bgPr>
    </p:bg>
    <p:spTree>
      <p:nvGrpSpPr>
        <p:cNvPr id="1" name=""/>
        <p:cNvGrpSpPr/>
        <p:nvPr/>
      </p:nvGrpSpPr>
      <p:grpSpPr>
        <a:xfrm>
          <a:off x="0" y="0"/>
          <a:ext cx="0" cy="0"/>
          <a:chOff x="0" y="0"/>
          <a:chExt cx="0" cy="0"/>
        </a:xfrm>
      </p:grpSpPr>
      <p:sp>
        <p:nvSpPr>
          <p:cNvPr id="8" name="Rectangle: Diagonal Corners Rounded 7">
            <a:extLst>
              <a:ext uri="{FF2B5EF4-FFF2-40B4-BE49-F238E27FC236}">
                <a16:creationId xmlns:a16="http://schemas.microsoft.com/office/drawing/2014/main" id="{CFE4B822-7163-4FB1-B200-81284C130CCD}"/>
              </a:ext>
            </a:extLst>
          </p:cNvPr>
          <p:cNvSpPr/>
          <p:nvPr userDrawn="1"/>
        </p:nvSpPr>
        <p:spPr>
          <a:xfrm flipH="1">
            <a:off x="749147" y="760164"/>
            <a:ext cx="7590622" cy="5310130"/>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7">
            <a:extLst>
              <a:ext uri="{FF2B5EF4-FFF2-40B4-BE49-F238E27FC236}">
                <a16:creationId xmlns:a16="http://schemas.microsoft.com/office/drawing/2014/main" id="{AD64EA04-D8D1-40A9-BDAE-5B89E16A7CB8}"/>
              </a:ext>
            </a:extLst>
          </p:cNvPr>
          <p:cNvSpPr>
            <a:spLocks noGrp="1"/>
          </p:cNvSpPr>
          <p:nvPr>
            <p:ph type="title" hasCustomPrompt="1"/>
          </p:nvPr>
        </p:nvSpPr>
        <p:spPr>
          <a:xfrm>
            <a:off x="1111352" y="1926182"/>
            <a:ext cx="5349084" cy="1168415"/>
          </a:xfrm>
          <a:prstGeom prst="rect">
            <a:avLst/>
          </a:prstGeom>
        </p:spPr>
        <p:txBody>
          <a:bodyPr>
            <a:noAutofit/>
          </a:bodyPr>
          <a:lstStyle>
            <a:lvl1pPr>
              <a:defRPr sz="6600"/>
            </a:lvl1pPr>
          </a:lstStyle>
          <a:p>
            <a:r>
              <a:rPr lang="en-US" dirty="0"/>
              <a:t>title line one</a:t>
            </a:r>
            <a:endParaRPr lang="en-GB" dirty="0"/>
          </a:p>
        </p:txBody>
      </p:sp>
      <p:sp>
        <p:nvSpPr>
          <p:cNvPr id="10" name="Text Placeholder 3">
            <a:extLst>
              <a:ext uri="{FF2B5EF4-FFF2-40B4-BE49-F238E27FC236}">
                <a16:creationId xmlns:a16="http://schemas.microsoft.com/office/drawing/2014/main" id="{75AEEC81-7D64-4CA9-87DC-FF0D7D8D3C3E}"/>
              </a:ext>
            </a:extLst>
          </p:cNvPr>
          <p:cNvSpPr>
            <a:spLocks noGrp="1"/>
          </p:cNvSpPr>
          <p:nvPr>
            <p:ph type="body" sz="half" idx="2" hasCustomPrompt="1"/>
          </p:nvPr>
        </p:nvSpPr>
        <p:spPr>
          <a:xfrm>
            <a:off x="1856577" y="2368504"/>
            <a:ext cx="9126161" cy="1551646"/>
          </a:xfrm>
        </p:spPr>
        <p:txBody>
          <a:bodyPr tIns="0" anchor="t">
            <a:noAutofit/>
          </a:bodyPr>
          <a:lstStyle>
            <a:lvl1pPr marL="0" indent="0">
              <a:lnSpc>
                <a:spcPct val="100000"/>
              </a:lnSpc>
              <a:buNone/>
              <a:defRPr sz="115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 line two</a:t>
            </a:r>
          </a:p>
        </p:txBody>
      </p:sp>
      <p:sp>
        <p:nvSpPr>
          <p:cNvPr id="11" name="Text Placeholder 2">
            <a:extLst>
              <a:ext uri="{FF2B5EF4-FFF2-40B4-BE49-F238E27FC236}">
                <a16:creationId xmlns:a16="http://schemas.microsoft.com/office/drawing/2014/main" id="{45C2A7DE-CBC8-453E-980E-B2088B659C91}"/>
              </a:ext>
            </a:extLst>
          </p:cNvPr>
          <p:cNvSpPr>
            <a:spLocks noGrp="1"/>
          </p:cNvSpPr>
          <p:nvPr>
            <p:ph type="body" idx="10" hasCustomPrompt="1"/>
          </p:nvPr>
        </p:nvSpPr>
        <p:spPr>
          <a:xfrm>
            <a:off x="2132287" y="5036634"/>
            <a:ext cx="6086248" cy="288000"/>
          </a:xfrm>
        </p:spPr>
        <p:txBody>
          <a:bodyPr>
            <a:noAutofit/>
          </a:bodyPr>
          <a:lstStyle>
            <a:lvl1pPr marL="0" indent="0" algn="r">
              <a:lnSpc>
                <a:spcPct val="100000"/>
              </a:lnSpc>
              <a:buFont typeface="Arial" panose="020B0604020202020204" pitchFamily="34" charset="0"/>
              <a:buNone/>
              <a:defRPr sz="1400" b="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Job title</a:t>
            </a:r>
          </a:p>
        </p:txBody>
      </p:sp>
      <p:sp>
        <p:nvSpPr>
          <p:cNvPr id="12" name="Text Placeholder 2">
            <a:extLst>
              <a:ext uri="{FF2B5EF4-FFF2-40B4-BE49-F238E27FC236}">
                <a16:creationId xmlns:a16="http://schemas.microsoft.com/office/drawing/2014/main" id="{7308F450-F524-46D8-ADA1-3DBD85E3E4A7}"/>
              </a:ext>
            </a:extLst>
          </p:cNvPr>
          <p:cNvSpPr>
            <a:spLocks noGrp="1"/>
          </p:cNvSpPr>
          <p:nvPr>
            <p:ph type="body" idx="13" hasCustomPrompt="1"/>
          </p:nvPr>
        </p:nvSpPr>
        <p:spPr>
          <a:xfrm>
            <a:off x="2132287" y="4734467"/>
            <a:ext cx="6086248" cy="288000"/>
          </a:xfrm>
        </p:spPr>
        <p:txBody>
          <a:bodyPr>
            <a:noAutofit/>
          </a:bodyPr>
          <a:lstStyle>
            <a:lvl1pPr marL="0" indent="0" algn="r">
              <a:lnSpc>
                <a:spcPct val="120000"/>
              </a:lnSpc>
              <a:buFont typeface="Arial" panose="020B0604020202020204" pitchFamily="34" charset="0"/>
              <a:buNone/>
              <a:defRPr sz="1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PRESENTER NAME</a:t>
            </a:r>
          </a:p>
        </p:txBody>
      </p:sp>
      <p:sp>
        <p:nvSpPr>
          <p:cNvPr id="14" name="Text Placeholder 2">
            <a:extLst>
              <a:ext uri="{FF2B5EF4-FFF2-40B4-BE49-F238E27FC236}">
                <a16:creationId xmlns:a16="http://schemas.microsoft.com/office/drawing/2014/main" id="{DB0DD0AD-FDC8-4C34-9E3E-130D5FE536A6}"/>
              </a:ext>
            </a:extLst>
          </p:cNvPr>
          <p:cNvSpPr>
            <a:spLocks noGrp="1"/>
          </p:cNvSpPr>
          <p:nvPr>
            <p:ph type="body" idx="16" hasCustomPrompt="1"/>
          </p:nvPr>
        </p:nvSpPr>
        <p:spPr>
          <a:xfrm>
            <a:off x="4095551" y="5736026"/>
            <a:ext cx="4122984" cy="288000"/>
          </a:xfrm>
        </p:spPr>
        <p:txBody>
          <a:bodyPr>
            <a:noAutofit/>
          </a:bodyPr>
          <a:lstStyle>
            <a:lvl1pPr marL="0" indent="0" algn="r">
              <a:lnSpc>
                <a:spcPct val="120000"/>
              </a:lnSpc>
              <a:buFont typeface="Arial" panose="020B0604020202020204" pitchFamily="34" charset="0"/>
              <a:buNone/>
              <a:defRPr sz="11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Date</a:t>
            </a:r>
          </a:p>
        </p:txBody>
      </p:sp>
      <p:sp>
        <p:nvSpPr>
          <p:cNvPr id="13" name="TextBox 12">
            <a:extLst>
              <a:ext uri="{FF2B5EF4-FFF2-40B4-BE49-F238E27FC236}">
                <a16:creationId xmlns:a16="http://schemas.microsoft.com/office/drawing/2014/main" id="{3ED6E77A-7DA7-45FF-8A93-0BCE7D558FBB}"/>
              </a:ext>
            </a:extLst>
          </p:cNvPr>
          <p:cNvSpPr txBox="1"/>
          <p:nvPr userDrawn="1"/>
        </p:nvSpPr>
        <p:spPr>
          <a:xfrm>
            <a:off x="4445876" y="6112252"/>
            <a:ext cx="3974127" cy="553998"/>
          </a:xfrm>
          <a:prstGeom prst="rect">
            <a:avLst/>
          </a:prstGeom>
          <a:noFill/>
        </p:spPr>
        <p:txBody>
          <a:bodyPr wrap="square" rtlCol="0">
            <a:spAutoFit/>
          </a:bodyPr>
          <a:lstStyle/>
          <a:p>
            <a:pPr algn="r"/>
            <a:r>
              <a:rPr kumimoji="0" lang="en-US" altLang="zh-CN" sz="600" i="0" u="none" strike="noStrike" cap="none" normalizeH="0" baseline="0" dirty="0">
                <a:ln>
                  <a:noFill/>
                </a:ln>
                <a:solidFill>
                  <a:schemeClr val="accent3"/>
                </a:solidFill>
                <a:effectLst/>
                <a:latin typeface="+mj-lt"/>
                <a:ea typeface="DengXian" panose="02010600030101010101" pitchFamily="2" charset="-122"/>
                <a:cs typeface="Calibri" panose="020F0502020204030204" pitchFamily="34" charset="0"/>
              </a:rPr>
              <a:t>TM Forum is committed to comply with global antitrust laws and requires all present to comply therewith as well as with the TM Forum Antitrust Policies &amp; Guidelines.  Antitrust law prohibits agreements between competitors that restrict other parties’ actions or create barriers to market entry and the discussion or exchange of confidential information pricing, business plans, or other confidential or commercially sensitive data.</a:t>
            </a:r>
            <a:r>
              <a:rPr kumimoji="0" lang="en-GB" altLang="zh-CN" sz="600" i="0" u="none" strike="noStrike" cap="none" normalizeH="0" baseline="0" dirty="0">
                <a:ln>
                  <a:noFill/>
                </a:ln>
                <a:solidFill>
                  <a:schemeClr val="accent3"/>
                </a:solidFill>
                <a:effectLst/>
                <a:latin typeface="+mj-lt"/>
              </a:rPr>
              <a:t> </a:t>
            </a:r>
          </a:p>
          <a:p>
            <a:pPr algn="r"/>
            <a:endParaRPr lang="en-GB" sz="600" dirty="0">
              <a:solidFill>
                <a:schemeClr val="accent3"/>
              </a:solidFill>
              <a:latin typeface="+mj-lt"/>
            </a:endParaRPr>
          </a:p>
        </p:txBody>
      </p:sp>
      <p:pic>
        <p:nvPicPr>
          <p:cNvPr id="17" name="Graphic 16">
            <a:extLst>
              <a:ext uri="{FF2B5EF4-FFF2-40B4-BE49-F238E27FC236}">
                <a16:creationId xmlns:a16="http://schemas.microsoft.com/office/drawing/2014/main" id="{EB17D7FE-F416-4274-AD1B-057CE36216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0530" y="5601456"/>
            <a:ext cx="2154350" cy="817167"/>
          </a:xfrm>
          <a:prstGeom prst="rect">
            <a:avLst/>
          </a:prstGeom>
        </p:spPr>
      </p:pic>
    </p:spTree>
    <p:extLst>
      <p:ext uri="{BB962C8B-B14F-4D97-AF65-F5344CB8AC3E}">
        <p14:creationId xmlns:p14="http://schemas.microsoft.com/office/powerpoint/2010/main" val="434521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Long Title Slide - Knowledge">
    <p:bg>
      <p:bgPr>
        <a:solidFill>
          <a:schemeClr val="accent1"/>
        </a:solidFill>
        <a:effectLst/>
      </p:bgPr>
    </p:bg>
    <p:spTree>
      <p:nvGrpSpPr>
        <p:cNvPr id="1" name=""/>
        <p:cNvGrpSpPr/>
        <p:nvPr/>
      </p:nvGrpSpPr>
      <p:grpSpPr>
        <a:xfrm>
          <a:off x="0" y="0"/>
          <a:ext cx="0" cy="0"/>
          <a:chOff x="0" y="0"/>
          <a:chExt cx="0" cy="0"/>
        </a:xfrm>
      </p:grpSpPr>
      <p:sp>
        <p:nvSpPr>
          <p:cNvPr id="8" name="Rectangle: Diagonal Corners Rounded 7">
            <a:extLst>
              <a:ext uri="{FF2B5EF4-FFF2-40B4-BE49-F238E27FC236}">
                <a16:creationId xmlns:a16="http://schemas.microsoft.com/office/drawing/2014/main" id="{CFE4B822-7163-4FB1-B200-81284C130CCD}"/>
              </a:ext>
            </a:extLst>
          </p:cNvPr>
          <p:cNvSpPr/>
          <p:nvPr userDrawn="1"/>
        </p:nvSpPr>
        <p:spPr>
          <a:xfrm flipH="1">
            <a:off x="749147" y="760164"/>
            <a:ext cx="7590622" cy="5310130"/>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3">
            <a:extLst>
              <a:ext uri="{FF2B5EF4-FFF2-40B4-BE49-F238E27FC236}">
                <a16:creationId xmlns:a16="http://schemas.microsoft.com/office/drawing/2014/main" id="{75AEEC81-7D64-4CA9-87DC-FF0D7D8D3C3E}"/>
              </a:ext>
            </a:extLst>
          </p:cNvPr>
          <p:cNvSpPr>
            <a:spLocks noGrp="1"/>
          </p:cNvSpPr>
          <p:nvPr>
            <p:ph type="body" sz="half" idx="2" hasCustomPrompt="1"/>
          </p:nvPr>
        </p:nvSpPr>
        <p:spPr>
          <a:xfrm>
            <a:off x="926411" y="1759111"/>
            <a:ext cx="6838105" cy="2654612"/>
          </a:xfrm>
        </p:spPr>
        <p:txBody>
          <a:bodyPr tIns="0" anchor="t">
            <a:normAutofit/>
          </a:bodyPr>
          <a:lstStyle>
            <a:lvl1pPr marL="0" indent="0">
              <a:lnSpc>
                <a:spcPct val="90000"/>
              </a:lnSpc>
              <a:buNone/>
              <a:defRPr sz="54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 of presentation goes in here, can go over three lines</a:t>
            </a:r>
          </a:p>
        </p:txBody>
      </p:sp>
      <p:sp>
        <p:nvSpPr>
          <p:cNvPr id="11" name="Text Placeholder 2">
            <a:extLst>
              <a:ext uri="{FF2B5EF4-FFF2-40B4-BE49-F238E27FC236}">
                <a16:creationId xmlns:a16="http://schemas.microsoft.com/office/drawing/2014/main" id="{45C2A7DE-CBC8-453E-980E-B2088B659C91}"/>
              </a:ext>
            </a:extLst>
          </p:cNvPr>
          <p:cNvSpPr>
            <a:spLocks noGrp="1"/>
          </p:cNvSpPr>
          <p:nvPr>
            <p:ph type="body" idx="10" hasCustomPrompt="1"/>
          </p:nvPr>
        </p:nvSpPr>
        <p:spPr>
          <a:xfrm>
            <a:off x="2132287" y="5036634"/>
            <a:ext cx="6086248" cy="288000"/>
          </a:xfrm>
        </p:spPr>
        <p:txBody>
          <a:bodyPr>
            <a:noAutofit/>
          </a:bodyPr>
          <a:lstStyle>
            <a:lvl1pPr marL="0" indent="0" algn="r">
              <a:lnSpc>
                <a:spcPct val="100000"/>
              </a:lnSpc>
              <a:buFont typeface="Arial" panose="020B0604020202020204" pitchFamily="34" charset="0"/>
              <a:buNone/>
              <a:defRPr sz="1400" b="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Job title</a:t>
            </a:r>
          </a:p>
        </p:txBody>
      </p:sp>
      <p:sp>
        <p:nvSpPr>
          <p:cNvPr id="12" name="Text Placeholder 2">
            <a:extLst>
              <a:ext uri="{FF2B5EF4-FFF2-40B4-BE49-F238E27FC236}">
                <a16:creationId xmlns:a16="http://schemas.microsoft.com/office/drawing/2014/main" id="{7308F450-F524-46D8-ADA1-3DBD85E3E4A7}"/>
              </a:ext>
            </a:extLst>
          </p:cNvPr>
          <p:cNvSpPr>
            <a:spLocks noGrp="1"/>
          </p:cNvSpPr>
          <p:nvPr>
            <p:ph type="body" idx="13" hasCustomPrompt="1"/>
          </p:nvPr>
        </p:nvSpPr>
        <p:spPr>
          <a:xfrm>
            <a:off x="2132287" y="4734467"/>
            <a:ext cx="6086248" cy="288000"/>
          </a:xfrm>
        </p:spPr>
        <p:txBody>
          <a:bodyPr>
            <a:noAutofit/>
          </a:bodyPr>
          <a:lstStyle>
            <a:lvl1pPr marL="0" indent="0" algn="r">
              <a:lnSpc>
                <a:spcPct val="120000"/>
              </a:lnSpc>
              <a:buFont typeface="Arial" panose="020B0604020202020204" pitchFamily="34" charset="0"/>
              <a:buNone/>
              <a:defRPr sz="1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PRESENTER NAME</a:t>
            </a:r>
          </a:p>
        </p:txBody>
      </p:sp>
      <p:sp>
        <p:nvSpPr>
          <p:cNvPr id="13" name="Text Placeholder 2">
            <a:extLst>
              <a:ext uri="{FF2B5EF4-FFF2-40B4-BE49-F238E27FC236}">
                <a16:creationId xmlns:a16="http://schemas.microsoft.com/office/drawing/2014/main" id="{E2ED987A-AB96-405A-B8A7-9136BB7499D2}"/>
              </a:ext>
            </a:extLst>
          </p:cNvPr>
          <p:cNvSpPr>
            <a:spLocks noGrp="1"/>
          </p:cNvSpPr>
          <p:nvPr>
            <p:ph type="body" idx="16" hasCustomPrompt="1"/>
          </p:nvPr>
        </p:nvSpPr>
        <p:spPr>
          <a:xfrm>
            <a:off x="4095551" y="5736026"/>
            <a:ext cx="4122984" cy="288000"/>
          </a:xfrm>
        </p:spPr>
        <p:txBody>
          <a:bodyPr>
            <a:noAutofit/>
          </a:bodyPr>
          <a:lstStyle>
            <a:lvl1pPr marL="0" indent="0" algn="r">
              <a:lnSpc>
                <a:spcPct val="120000"/>
              </a:lnSpc>
              <a:buFont typeface="Arial" panose="020B0604020202020204" pitchFamily="34" charset="0"/>
              <a:buNone/>
              <a:defRPr sz="11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Date</a:t>
            </a:r>
          </a:p>
        </p:txBody>
      </p:sp>
      <p:pic>
        <p:nvPicPr>
          <p:cNvPr id="15" name="Graphic 14">
            <a:extLst>
              <a:ext uri="{FF2B5EF4-FFF2-40B4-BE49-F238E27FC236}">
                <a16:creationId xmlns:a16="http://schemas.microsoft.com/office/drawing/2014/main" id="{8A7F3E3F-3660-4B10-8BD2-97C2896342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0530" y="5601456"/>
            <a:ext cx="2154350" cy="817167"/>
          </a:xfrm>
          <a:prstGeom prst="rect">
            <a:avLst/>
          </a:prstGeom>
        </p:spPr>
      </p:pic>
    </p:spTree>
    <p:extLst>
      <p:ext uri="{BB962C8B-B14F-4D97-AF65-F5344CB8AC3E}">
        <p14:creationId xmlns:p14="http://schemas.microsoft.com/office/powerpoint/2010/main" val="2612573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 Knowledge">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74C3828B-5C7D-4B95-B37A-C1B122FF8BF9}"/>
              </a:ext>
            </a:extLst>
          </p:cNvPr>
          <p:cNvSpPr/>
          <p:nvPr userDrawn="1"/>
        </p:nvSpPr>
        <p:spPr>
          <a:xfrm>
            <a:off x="177871" y="174512"/>
            <a:ext cx="892552" cy="892552"/>
          </a:xfrm>
          <a:custGeom>
            <a:avLst/>
            <a:gdLst/>
            <a:ahLst/>
            <a:cxnLst/>
            <a:rect l="l" t="t" r="r" b="b"/>
            <a:pathLst>
              <a:path w="680719" h="680719">
                <a:moveTo>
                  <a:pt x="335838" y="0"/>
                </a:moveTo>
                <a:lnTo>
                  <a:pt x="286209" y="3641"/>
                </a:lnTo>
                <a:lnTo>
                  <a:pt x="238842" y="14220"/>
                </a:lnTo>
                <a:lnTo>
                  <a:pt x="194255" y="31217"/>
                </a:lnTo>
                <a:lnTo>
                  <a:pt x="152968" y="54111"/>
                </a:lnTo>
                <a:lnTo>
                  <a:pt x="115501" y="82383"/>
                </a:lnTo>
                <a:lnTo>
                  <a:pt x="82373" y="115514"/>
                </a:lnTo>
                <a:lnTo>
                  <a:pt x="54104" y="152983"/>
                </a:lnTo>
                <a:lnTo>
                  <a:pt x="31212" y="194271"/>
                </a:lnTo>
                <a:lnTo>
                  <a:pt x="14218" y="238858"/>
                </a:lnTo>
                <a:lnTo>
                  <a:pt x="3641" y="286225"/>
                </a:lnTo>
                <a:lnTo>
                  <a:pt x="0" y="335851"/>
                </a:lnTo>
                <a:lnTo>
                  <a:pt x="0" y="339915"/>
                </a:lnTo>
                <a:lnTo>
                  <a:pt x="3106" y="386099"/>
                </a:lnTo>
                <a:lnTo>
                  <a:pt x="12157" y="430393"/>
                </a:lnTo>
                <a:lnTo>
                  <a:pt x="26745" y="472393"/>
                </a:lnTo>
                <a:lnTo>
                  <a:pt x="46465" y="511693"/>
                </a:lnTo>
                <a:lnTo>
                  <a:pt x="70912" y="547888"/>
                </a:lnTo>
                <a:lnTo>
                  <a:pt x="99680" y="580572"/>
                </a:lnTo>
                <a:lnTo>
                  <a:pt x="132364" y="609340"/>
                </a:lnTo>
                <a:lnTo>
                  <a:pt x="168558" y="633786"/>
                </a:lnTo>
                <a:lnTo>
                  <a:pt x="207856" y="653506"/>
                </a:lnTo>
                <a:lnTo>
                  <a:pt x="249853" y="668093"/>
                </a:lnTo>
                <a:lnTo>
                  <a:pt x="294143" y="677143"/>
                </a:lnTo>
                <a:lnTo>
                  <a:pt x="340321" y="680250"/>
                </a:lnTo>
                <a:lnTo>
                  <a:pt x="680237" y="680250"/>
                </a:lnTo>
                <a:lnTo>
                  <a:pt x="680237" y="344398"/>
                </a:lnTo>
                <a:lnTo>
                  <a:pt x="677093" y="297665"/>
                </a:lnTo>
                <a:lnTo>
                  <a:pt x="667935" y="252843"/>
                </a:lnTo>
                <a:lnTo>
                  <a:pt x="653173" y="210342"/>
                </a:lnTo>
                <a:lnTo>
                  <a:pt x="633217" y="170573"/>
                </a:lnTo>
                <a:lnTo>
                  <a:pt x="608478" y="133946"/>
                </a:lnTo>
                <a:lnTo>
                  <a:pt x="579366" y="100871"/>
                </a:lnTo>
                <a:lnTo>
                  <a:pt x="546291" y="71759"/>
                </a:lnTo>
                <a:lnTo>
                  <a:pt x="509664" y="47020"/>
                </a:lnTo>
                <a:lnTo>
                  <a:pt x="469895" y="27064"/>
                </a:lnTo>
                <a:lnTo>
                  <a:pt x="427394" y="12302"/>
                </a:lnTo>
                <a:lnTo>
                  <a:pt x="382572" y="3143"/>
                </a:lnTo>
                <a:lnTo>
                  <a:pt x="335838" y="0"/>
                </a:lnTo>
                <a:close/>
              </a:path>
            </a:pathLst>
          </a:custGeom>
          <a:solidFill>
            <a:srgbClr val="D1D4D9"/>
          </a:solidFill>
        </p:spPr>
        <p:txBody>
          <a:bodyPr wrap="square" lIns="0" tIns="0" rIns="0" bIns="0" rtlCol="0"/>
          <a:lstStyle/>
          <a:p>
            <a:endParaRPr/>
          </a:p>
        </p:txBody>
      </p:sp>
      <p:sp>
        <p:nvSpPr>
          <p:cNvPr id="8" name="Title Placeholder 1">
            <a:extLst>
              <a:ext uri="{FF2B5EF4-FFF2-40B4-BE49-F238E27FC236}">
                <a16:creationId xmlns:a16="http://schemas.microsoft.com/office/drawing/2014/main" id="{A6DCE3A5-A9DB-42AC-A0D7-1098B05246B8}"/>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5" name="Text Placeholder 3">
            <a:extLst>
              <a:ext uri="{FF2B5EF4-FFF2-40B4-BE49-F238E27FC236}">
                <a16:creationId xmlns:a16="http://schemas.microsoft.com/office/drawing/2014/main" id="{92F4F557-77AF-4202-972E-DE2E08F402D9}"/>
              </a:ext>
            </a:extLst>
          </p:cNvPr>
          <p:cNvSpPr>
            <a:spLocks noGrp="1"/>
          </p:cNvSpPr>
          <p:nvPr>
            <p:ph type="body" sz="half" idx="2"/>
          </p:nvPr>
        </p:nvSpPr>
        <p:spPr>
          <a:xfrm>
            <a:off x="1076862" y="826603"/>
            <a:ext cx="10042823" cy="549274"/>
          </a:xfrm>
        </p:spPr>
        <p:txBody>
          <a:bodyPr tIns="0">
            <a:noAutofit/>
          </a:bodyPr>
          <a:lstStyle>
            <a:lvl1pPr marL="0" indent="0">
              <a:lnSpc>
                <a:spcPct val="100000"/>
              </a:lnSpc>
              <a:spcAft>
                <a:spcPts val="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Content Placeholder 2">
            <a:extLst>
              <a:ext uri="{FF2B5EF4-FFF2-40B4-BE49-F238E27FC236}">
                <a16:creationId xmlns:a16="http://schemas.microsoft.com/office/drawing/2014/main" id="{D0FF7886-C547-447A-9FD5-073A47D23FDD}"/>
              </a:ext>
            </a:extLst>
          </p:cNvPr>
          <p:cNvSpPr>
            <a:spLocks noGrp="1"/>
          </p:cNvSpPr>
          <p:nvPr>
            <p:ph idx="1"/>
          </p:nvPr>
        </p:nvSpPr>
        <p:spPr>
          <a:xfrm>
            <a:off x="1076862" y="1687132"/>
            <a:ext cx="10029944" cy="4701824"/>
          </a:xfrm>
        </p:spPr>
        <p:txBody>
          <a:bodyPr>
            <a:normAutofit/>
          </a:bodyPr>
          <a:lstStyle>
            <a:lvl1pPr marL="324000" indent="-324000">
              <a:lnSpc>
                <a:spcPct val="110000"/>
              </a:lnSpc>
              <a:spcBef>
                <a:spcPts val="1800"/>
              </a:spcBef>
              <a:spcAft>
                <a:spcPts val="600"/>
              </a:spcAft>
              <a:buFontTx/>
              <a:buBlip>
                <a:blip r:embed="rId2"/>
              </a:buBlip>
              <a:defRPr sz="1800">
                <a:solidFill>
                  <a:schemeClr val="accent1"/>
                </a:solidFill>
              </a:defRPr>
            </a:lvl1pPr>
            <a:lvl2pPr marL="720000" indent="-288000">
              <a:lnSpc>
                <a:spcPct val="110000"/>
              </a:lnSpc>
              <a:spcAft>
                <a:spcPts val="600"/>
              </a:spcAft>
              <a:buClrTx/>
              <a:buFontTx/>
              <a:buBlip>
                <a:blip r:embed="rId2"/>
              </a:buBlip>
              <a:defRPr lang="en-US" sz="1600" kern="1200" dirty="0">
                <a:solidFill>
                  <a:schemeClr val="accent1"/>
                </a:solidFill>
                <a:latin typeface="+mn-lt"/>
                <a:ea typeface="+mn-ea"/>
                <a:cs typeface="+mn-cs"/>
              </a:defRPr>
            </a:lvl2pPr>
            <a:lvl3pPr marL="1080000" indent="-288000">
              <a:lnSpc>
                <a:spcPct val="110000"/>
              </a:lnSpc>
              <a:spcBef>
                <a:spcPts val="0"/>
              </a:spcBef>
              <a:spcAft>
                <a:spcPts val="300"/>
              </a:spcAft>
              <a:buClrTx/>
              <a:buFontTx/>
              <a:buBlip>
                <a:blip r:embed="rId2"/>
              </a:buBlip>
              <a:defRPr lang="en-US" sz="1400" kern="1200" dirty="0">
                <a:solidFill>
                  <a:schemeClr val="accent1"/>
                </a:solidFill>
                <a:latin typeface="+mn-lt"/>
                <a:ea typeface="+mn-ea"/>
                <a:cs typeface="+mn-cs"/>
              </a:defRPr>
            </a:lvl3pPr>
            <a:lvl4pPr marL="1543050" indent="-171450">
              <a:lnSpc>
                <a:spcPct val="110000"/>
              </a:lnSpc>
              <a:spcAft>
                <a:spcPts val="600"/>
              </a:spcAft>
              <a:buFontTx/>
              <a:buBlip>
                <a:blip r:embed="rId3"/>
              </a:buBlip>
              <a:defRPr sz="1200">
                <a:solidFill>
                  <a:schemeClr val="accent1"/>
                </a:solidFill>
              </a:defRPr>
            </a:lvl4pPr>
            <a:lvl5pPr marL="2000250" indent="-171450">
              <a:lnSpc>
                <a:spcPct val="110000"/>
              </a:lnSpc>
              <a:spcAft>
                <a:spcPts val="600"/>
              </a:spcAft>
              <a:buFontTx/>
              <a:buBlip>
                <a:blip r:embed="rId3"/>
              </a:buBlip>
              <a:defRPr sz="1200">
                <a:solidFill>
                  <a:schemeClr val="accent1"/>
                </a:solidFill>
              </a:defRPr>
            </a:lvl5pPr>
          </a:lstStyle>
          <a:p>
            <a:pPr lvl="0"/>
            <a:r>
              <a:rPr lang="en-US" dirty="0"/>
              <a:t>Click to edit Master text styles</a:t>
            </a:r>
          </a:p>
          <a:p>
            <a:pPr marL="720000" lvl="1" indent="-288000" algn="l" defTabSz="914400" rtl="0" eaLnBrk="1" latinLnBrk="0" hangingPunct="1">
              <a:lnSpc>
                <a:spcPct val="110000"/>
              </a:lnSpc>
              <a:spcBef>
                <a:spcPts val="0"/>
              </a:spcBef>
              <a:spcAft>
                <a:spcPts val="600"/>
              </a:spcAft>
              <a:buClrTx/>
              <a:buFont typeface="Arial" panose="020B0604020202020204" pitchFamily="34" charset="0"/>
              <a:buChar char="–"/>
            </a:pPr>
            <a:r>
              <a:rPr lang="en-US" dirty="0"/>
              <a:t>Second level</a:t>
            </a:r>
          </a:p>
          <a:p>
            <a:pPr marL="1080000" lvl="2" indent="-288000" algn="l" defTabSz="914400" rtl="0" eaLnBrk="1" latinLnBrk="0" hangingPunct="1">
              <a:lnSpc>
                <a:spcPct val="110000"/>
              </a:lnSpc>
              <a:spcBef>
                <a:spcPts val="0"/>
              </a:spcBef>
              <a:spcAft>
                <a:spcPts val="300"/>
              </a:spcAft>
              <a:buClrTx/>
              <a:buFont typeface="Arial" panose="020B0604020202020204" pitchFamily="34" charset="0"/>
              <a:buChar char="–"/>
            </a:pPr>
            <a:r>
              <a:rPr lang="en-US" dirty="0"/>
              <a:t>Third level</a:t>
            </a:r>
          </a:p>
        </p:txBody>
      </p:sp>
      <p:sp>
        <p:nvSpPr>
          <p:cNvPr id="10" name="Slide Number Placeholder 5">
            <a:extLst>
              <a:ext uri="{FF2B5EF4-FFF2-40B4-BE49-F238E27FC236}">
                <a16:creationId xmlns:a16="http://schemas.microsoft.com/office/drawing/2014/main" id="{FBC5FE6A-E6DC-4682-892C-ACD51201A42A}"/>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spTree>
    <p:extLst>
      <p:ext uri="{BB962C8B-B14F-4D97-AF65-F5344CB8AC3E}">
        <p14:creationId xmlns:p14="http://schemas.microsoft.com/office/powerpoint/2010/main" val="30120505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no sub - Knowledge">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74C3828B-5C7D-4B95-B37A-C1B122FF8BF9}"/>
              </a:ext>
            </a:extLst>
          </p:cNvPr>
          <p:cNvSpPr/>
          <p:nvPr userDrawn="1"/>
        </p:nvSpPr>
        <p:spPr>
          <a:xfrm>
            <a:off x="177871" y="174512"/>
            <a:ext cx="892552" cy="892552"/>
          </a:xfrm>
          <a:custGeom>
            <a:avLst/>
            <a:gdLst/>
            <a:ahLst/>
            <a:cxnLst/>
            <a:rect l="l" t="t" r="r" b="b"/>
            <a:pathLst>
              <a:path w="680719" h="680719">
                <a:moveTo>
                  <a:pt x="335838" y="0"/>
                </a:moveTo>
                <a:lnTo>
                  <a:pt x="286209" y="3641"/>
                </a:lnTo>
                <a:lnTo>
                  <a:pt x="238842" y="14220"/>
                </a:lnTo>
                <a:lnTo>
                  <a:pt x="194255" y="31217"/>
                </a:lnTo>
                <a:lnTo>
                  <a:pt x="152968" y="54111"/>
                </a:lnTo>
                <a:lnTo>
                  <a:pt x="115501" y="82383"/>
                </a:lnTo>
                <a:lnTo>
                  <a:pt x="82373" y="115514"/>
                </a:lnTo>
                <a:lnTo>
                  <a:pt x="54104" y="152983"/>
                </a:lnTo>
                <a:lnTo>
                  <a:pt x="31212" y="194271"/>
                </a:lnTo>
                <a:lnTo>
                  <a:pt x="14218" y="238858"/>
                </a:lnTo>
                <a:lnTo>
                  <a:pt x="3641" y="286225"/>
                </a:lnTo>
                <a:lnTo>
                  <a:pt x="0" y="335851"/>
                </a:lnTo>
                <a:lnTo>
                  <a:pt x="0" y="339915"/>
                </a:lnTo>
                <a:lnTo>
                  <a:pt x="3106" y="386099"/>
                </a:lnTo>
                <a:lnTo>
                  <a:pt x="12157" y="430393"/>
                </a:lnTo>
                <a:lnTo>
                  <a:pt x="26745" y="472393"/>
                </a:lnTo>
                <a:lnTo>
                  <a:pt x="46465" y="511693"/>
                </a:lnTo>
                <a:lnTo>
                  <a:pt x="70912" y="547888"/>
                </a:lnTo>
                <a:lnTo>
                  <a:pt x="99680" y="580572"/>
                </a:lnTo>
                <a:lnTo>
                  <a:pt x="132364" y="609340"/>
                </a:lnTo>
                <a:lnTo>
                  <a:pt x="168558" y="633786"/>
                </a:lnTo>
                <a:lnTo>
                  <a:pt x="207856" y="653506"/>
                </a:lnTo>
                <a:lnTo>
                  <a:pt x="249853" y="668093"/>
                </a:lnTo>
                <a:lnTo>
                  <a:pt x="294143" y="677143"/>
                </a:lnTo>
                <a:lnTo>
                  <a:pt x="340321" y="680250"/>
                </a:lnTo>
                <a:lnTo>
                  <a:pt x="680237" y="680250"/>
                </a:lnTo>
                <a:lnTo>
                  <a:pt x="680237" y="344398"/>
                </a:lnTo>
                <a:lnTo>
                  <a:pt x="677093" y="297665"/>
                </a:lnTo>
                <a:lnTo>
                  <a:pt x="667935" y="252843"/>
                </a:lnTo>
                <a:lnTo>
                  <a:pt x="653173" y="210342"/>
                </a:lnTo>
                <a:lnTo>
                  <a:pt x="633217" y="170573"/>
                </a:lnTo>
                <a:lnTo>
                  <a:pt x="608478" y="133946"/>
                </a:lnTo>
                <a:lnTo>
                  <a:pt x="579366" y="100871"/>
                </a:lnTo>
                <a:lnTo>
                  <a:pt x="546291" y="71759"/>
                </a:lnTo>
                <a:lnTo>
                  <a:pt x="509664" y="47020"/>
                </a:lnTo>
                <a:lnTo>
                  <a:pt x="469895" y="27064"/>
                </a:lnTo>
                <a:lnTo>
                  <a:pt x="427394" y="12302"/>
                </a:lnTo>
                <a:lnTo>
                  <a:pt x="382572" y="3143"/>
                </a:lnTo>
                <a:lnTo>
                  <a:pt x="335838" y="0"/>
                </a:lnTo>
                <a:close/>
              </a:path>
            </a:pathLst>
          </a:custGeom>
          <a:solidFill>
            <a:srgbClr val="D1D4D9"/>
          </a:solidFill>
        </p:spPr>
        <p:txBody>
          <a:bodyPr wrap="square" lIns="0" tIns="0" rIns="0" bIns="0" rtlCol="0"/>
          <a:lstStyle/>
          <a:p>
            <a:endParaRPr/>
          </a:p>
        </p:txBody>
      </p:sp>
      <p:sp>
        <p:nvSpPr>
          <p:cNvPr id="8" name="Title Placeholder 1">
            <a:extLst>
              <a:ext uri="{FF2B5EF4-FFF2-40B4-BE49-F238E27FC236}">
                <a16:creationId xmlns:a16="http://schemas.microsoft.com/office/drawing/2014/main" id="{A6DCE3A5-A9DB-42AC-A0D7-1098B05246B8}"/>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9" name="Content Placeholder 2">
            <a:extLst>
              <a:ext uri="{FF2B5EF4-FFF2-40B4-BE49-F238E27FC236}">
                <a16:creationId xmlns:a16="http://schemas.microsoft.com/office/drawing/2014/main" id="{D0FF7886-C547-447A-9FD5-073A47D23FDD}"/>
              </a:ext>
            </a:extLst>
          </p:cNvPr>
          <p:cNvSpPr>
            <a:spLocks noGrp="1"/>
          </p:cNvSpPr>
          <p:nvPr>
            <p:ph idx="1"/>
          </p:nvPr>
        </p:nvSpPr>
        <p:spPr>
          <a:xfrm>
            <a:off x="1076862" y="1418897"/>
            <a:ext cx="10029944" cy="4970059"/>
          </a:xfrm>
        </p:spPr>
        <p:txBody>
          <a:bodyPr>
            <a:normAutofit/>
          </a:bodyPr>
          <a:lstStyle>
            <a:lvl1pPr marL="324000" indent="-324000">
              <a:lnSpc>
                <a:spcPct val="110000"/>
              </a:lnSpc>
              <a:spcBef>
                <a:spcPts val="1800"/>
              </a:spcBef>
              <a:spcAft>
                <a:spcPts val="600"/>
              </a:spcAft>
              <a:buFontTx/>
              <a:buBlip>
                <a:blip r:embed="rId2"/>
              </a:buBlip>
              <a:defRPr sz="1800">
                <a:solidFill>
                  <a:schemeClr val="accent1"/>
                </a:solidFill>
              </a:defRPr>
            </a:lvl1pPr>
            <a:lvl2pPr marL="720000" indent="-288000">
              <a:lnSpc>
                <a:spcPct val="110000"/>
              </a:lnSpc>
              <a:spcAft>
                <a:spcPts val="600"/>
              </a:spcAft>
              <a:buClrTx/>
              <a:buFontTx/>
              <a:buBlip>
                <a:blip r:embed="rId2"/>
              </a:buBlip>
              <a:defRPr lang="en-US" sz="1600" kern="1200" dirty="0">
                <a:solidFill>
                  <a:schemeClr val="accent1"/>
                </a:solidFill>
                <a:latin typeface="+mn-lt"/>
                <a:ea typeface="+mn-ea"/>
                <a:cs typeface="+mn-cs"/>
              </a:defRPr>
            </a:lvl2pPr>
            <a:lvl3pPr marL="1080000" indent="-288000">
              <a:lnSpc>
                <a:spcPct val="110000"/>
              </a:lnSpc>
              <a:spcBef>
                <a:spcPts val="0"/>
              </a:spcBef>
              <a:spcAft>
                <a:spcPts val="300"/>
              </a:spcAft>
              <a:buClrTx/>
              <a:buFontTx/>
              <a:buBlip>
                <a:blip r:embed="rId2"/>
              </a:buBlip>
              <a:defRPr lang="en-US" sz="1400" kern="1200" dirty="0">
                <a:solidFill>
                  <a:schemeClr val="accent1"/>
                </a:solidFill>
                <a:latin typeface="+mn-lt"/>
                <a:ea typeface="+mn-ea"/>
                <a:cs typeface="+mn-cs"/>
              </a:defRPr>
            </a:lvl3pPr>
            <a:lvl4pPr marL="1543050" indent="-171450">
              <a:lnSpc>
                <a:spcPct val="110000"/>
              </a:lnSpc>
              <a:spcAft>
                <a:spcPts val="600"/>
              </a:spcAft>
              <a:buFontTx/>
              <a:buBlip>
                <a:blip r:embed="rId3"/>
              </a:buBlip>
              <a:defRPr sz="1200">
                <a:solidFill>
                  <a:schemeClr val="accent1"/>
                </a:solidFill>
              </a:defRPr>
            </a:lvl4pPr>
            <a:lvl5pPr marL="2000250" indent="-171450">
              <a:lnSpc>
                <a:spcPct val="110000"/>
              </a:lnSpc>
              <a:spcAft>
                <a:spcPts val="600"/>
              </a:spcAft>
              <a:buFontTx/>
              <a:buBlip>
                <a:blip r:embed="rId3"/>
              </a:buBlip>
              <a:defRPr sz="1200">
                <a:solidFill>
                  <a:schemeClr val="accent1"/>
                </a:solidFill>
              </a:defRPr>
            </a:lvl5pPr>
          </a:lstStyle>
          <a:p>
            <a:pPr lvl="0"/>
            <a:r>
              <a:rPr lang="en-US" dirty="0"/>
              <a:t>Click to edit Master text styles</a:t>
            </a:r>
          </a:p>
          <a:p>
            <a:pPr marL="720000" lvl="1" indent="-288000" algn="l" defTabSz="914400" rtl="0" eaLnBrk="1" latinLnBrk="0" hangingPunct="1">
              <a:lnSpc>
                <a:spcPct val="110000"/>
              </a:lnSpc>
              <a:spcBef>
                <a:spcPts val="0"/>
              </a:spcBef>
              <a:spcAft>
                <a:spcPts val="600"/>
              </a:spcAft>
              <a:buClrTx/>
              <a:buFont typeface="Arial" panose="020B0604020202020204" pitchFamily="34" charset="0"/>
              <a:buChar char="–"/>
            </a:pPr>
            <a:r>
              <a:rPr lang="en-US" dirty="0"/>
              <a:t>Second level</a:t>
            </a:r>
          </a:p>
          <a:p>
            <a:pPr marL="1080000" lvl="2" indent="-288000" algn="l" defTabSz="914400" rtl="0" eaLnBrk="1" latinLnBrk="0" hangingPunct="1">
              <a:lnSpc>
                <a:spcPct val="110000"/>
              </a:lnSpc>
              <a:spcBef>
                <a:spcPts val="0"/>
              </a:spcBef>
              <a:spcAft>
                <a:spcPts val="300"/>
              </a:spcAft>
              <a:buClrTx/>
              <a:buFont typeface="Arial" panose="020B0604020202020204" pitchFamily="34" charset="0"/>
              <a:buChar char="–"/>
            </a:pPr>
            <a:r>
              <a:rPr lang="en-US" dirty="0"/>
              <a:t>Third level</a:t>
            </a:r>
          </a:p>
        </p:txBody>
      </p:sp>
      <p:sp>
        <p:nvSpPr>
          <p:cNvPr id="10" name="Slide Number Placeholder 5">
            <a:extLst>
              <a:ext uri="{FF2B5EF4-FFF2-40B4-BE49-F238E27FC236}">
                <a16:creationId xmlns:a16="http://schemas.microsoft.com/office/drawing/2014/main" id="{FBC5FE6A-E6DC-4682-892C-ACD51201A42A}"/>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spTree>
    <p:extLst>
      <p:ext uri="{BB962C8B-B14F-4D97-AF65-F5344CB8AC3E}">
        <p14:creationId xmlns:p14="http://schemas.microsoft.com/office/powerpoint/2010/main" val="531464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 Knowledg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E7E67A5E-23F8-4802-8327-4CBC45C271C7}"/>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7" name="Text Placeholder 3">
            <a:extLst>
              <a:ext uri="{FF2B5EF4-FFF2-40B4-BE49-F238E27FC236}">
                <a16:creationId xmlns:a16="http://schemas.microsoft.com/office/drawing/2014/main" id="{A0025712-F260-4964-8B60-FCAA09184AC5}"/>
              </a:ext>
            </a:extLst>
          </p:cNvPr>
          <p:cNvSpPr>
            <a:spLocks noGrp="1"/>
          </p:cNvSpPr>
          <p:nvPr>
            <p:ph type="body" sz="half" idx="2"/>
          </p:nvPr>
        </p:nvSpPr>
        <p:spPr>
          <a:xfrm>
            <a:off x="1076862" y="826603"/>
            <a:ext cx="10042823" cy="549274"/>
          </a:xfrm>
        </p:spPr>
        <p:txBody>
          <a:bodyPr tIns="0">
            <a:noAutofit/>
          </a:bodyPr>
          <a:lstStyle>
            <a:lvl1pPr marL="0" indent="0">
              <a:lnSpc>
                <a:spcPct val="100000"/>
              </a:lnSpc>
              <a:spcAft>
                <a:spcPts val="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a:extLst>
              <a:ext uri="{FF2B5EF4-FFF2-40B4-BE49-F238E27FC236}">
                <a16:creationId xmlns:a16="http://schemas.microsoft.com/office/drawing/2014/main" id="{4E45F11D-1227-41F8-A3A5-DA968C438034}"/>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spTree>
    <p:extLst>
      <p:ext uri="{BB962C8B-B14F-4D97-AF65-F5344CB8AC3E}">
        <p14:creationId xmlns:p14="http://schemas.microsoft.com/office/powerpoint/2010/main" val="3282156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Divide - Knowledge">
    <p:bg>
      <p:bgPr>
        <a:solidFill>
          <a:schemeClr val="accent1"/>
        </a:solidFill>
        <a:effectLst/>
      </p:bgPr>
    </p:bg>
    <p:spTree>
      <p:nvGrpSpPr>
        <p:cNvPr id="1" name=""/>
        <p:cNvGrpSpPr/>
        <p:nvPr/>
      </p:nvGrpSpPr>
      <p:grpSpPr>
        <a:xfrm>
          <a:off x="0" y="0"/>
          <a:ext cx="0" cy="0"/>
          <a:chOff x="0" y="0"/>
          <a:chExt cx="0" cy="0"/>
        </a:xfrm>
      </p:grpSpPr>
      <p:sp>
        <p:nvSpPr>
          <p:cNvPr id="8" name="Rectangle: Diagonal Corners Rounded 7">
            <a:extLst>
              <a:ext uri="{FF2B5EF4-FFF2-40B4-BE49-F238E27FC236}">
                <a16:creationId xmlns:a16="http://schemas.microsoft.com/office/drawing/2014/main" id="{CFE4B822-7163-4FB1-B200-81284C130CCD}"/>
              </a:ext>
            </a:extLst>
          </p:cNvPr>
          <p:cNvSpPr/>
          <p:nvPr userDrawn="1"/>
        </p:nvSpPr>
        <p:spPr>
          <a:xfrm rot="5400000" flipH="1">
            <a:off x="614815" y="513000"/>
            <a:ext cx="5832000" cy="5832000"/>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3">
            <a:extLst>
              <a:ext uri="{FF2B5EF4-FFF2-40B4-BE49-F238E27FC236}">
                <a16:creationId xmlns:a16="http://schemas.microsoft.com/office/drawing/2014/main" id="{75AEEC81-7D64-4CA9-87DC-FF0D7D8D3C3E}"/>
              </a:ext>
            </a:extLst>
          </p:cNvPr>
          <p:cNvSpPr>
            <a:spLocks noGrp="1"/>
          </p:cNvSpPr>
          <p:nvPr>
            <p:ph type="body" sz="half" idx="2" hasCustomPrompt="1"/>
          </p:nvPr>
        </p:nvSpPr>
        <p:spPr>
          <a:xfrm>
            <a:off x="1836869" y="1794582"/>
            <a:ext cx="8974334" cy="2654612"/>
          </a:xfrm>
        </p:spPr>
        <p:txBody>
          <a:bodyPr tIns="0" anchor="ctr">
            <a:normAutofit/>
          </a:bodyPr>
          <a:lstStyle>
            <a:lvl1pPr marL="0" indent="0">
              <a:lnSpc>
                <a:spcPct val="90000"/>
              </a:lnSpc>
              <a:buNone/>
              <a:defRPr sz="54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the start of a new section in the presentation</a:t>
            </a:r>
          </a:p>
        </p:txBody>
      </p:sp>
      <p:pic>
        <p:nvPicPr>
          <p:cNvPr id="9" name="Graphic 8">
            <a:extLst>
              <a:ext uri="{FF2B5EF4-FFF2-40B4-BE49-F238E27FC236}">
                <a16:creationId xmlns:a16="http://schemas.microsoft.com/office/drawing/2014/main" id="{E3494DE9-5E43-4C40-8116-4A1EB3BB8E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0530" y="5601456"/>
            <a:ext cx="2154350" cy="817167"/>
          </a:xfrm>
          <a:prstGeom prst="rect">
            <a:avLst/>
          </a:prstGeom>
        </p:spPr>
      </p:pic>
    </p:spTree>
    <p:extLst>
      <p:ext uri="{BB962C8B-B14F-4D97-AF65-F5344CB8AC3E}">
        <p14:creationId xmlns:p14="http://schemas.microsoft.com/office/powerpoint/2010/main" val="10415475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 Knowledge">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74C3828B-5C7D-4B95-B37A-C1B122FF8BF9}"/>
              </a:ext>
            </a:extLst>
          </p:cNvPr>
          <p:cNvSpPr/>
          <p:nvPr userDrawn="1"/>
        </p:nvSpPr>
        <p:spPr>
          <a:xfrm>
            <a:off x="177871" y="174512"/>
            <a:ext cx="892552" cy="892552"/>
          </a:xfrm>
          <a:custGeom>
            <a:avLst/>
            <a:gdLst/>
            <a:ahLst/>
            <a:cxnLst/>
            <a:rect l="l" t="t" r="r" b="b"/>
            <a:pathLst>
              <a:path w="680719" h="680719">
                <a:moveTo>
                  <a:pt x="335838" y="0"/>
                </a:moveTo>
                <a:lnTo>
                  <a:pt x="286209" y="3641"/>
                </a:lnTo>
                <a:lnTo>
                  <a:pt x="238842" y="14220"/>
                </a:lnTo>
                <a:lnTo>
                  <a:pt x="194255" y="31217"/>
                </a:lnTo>
                <a:lnTo>
                  <a:pt x="152968" y="54111"/>
                </a:lnTo>
                <a:lnTo>
                  <a:pt x="115501" y="82383"/>
                </a:lnTo>
                <a:lnTo>
                  <a:pt x="82373" y="115514"/>
                </a:lnTo>
                <a:lnTo>
                  <a:pt x="54104" y="152983"/>
                </a:lnTo>
                <a:lnTo>
                  <a:pt x="31212" y="194271"/>
                </a:lnTo>
                <a:lnTo>
                  <a:pt x="14218" y="238858"/>
                </a:lnTo>
                <a:lnTo>
                  <a:pt x="3641" y="286225"/>
                </a:lnTo>
                <a:lnTo>
                  <a:pt x="0" y="335851"/>
                </a:lnTo>
                <a:lnTo>
                  <a:pt x="0" y="339915"/>
                </a:lnTo>
                <a:lnTo>
                  <a:pt x="3106" y="386099"/>
                </a:lnTo>
                <a:lnTo>
                  <a:pt x="12157" y="430393"/>
                </a:lnTo>
                <a:lnTo>
                  <a:pt x="26745" y="472393"/>
                </a:lnTo>
                <a:lnTo>
                  <a:pt x="46465" y="511693"/>
                </a:lnTo>
                <a:lnTo>
                  <a:pt x="70912" y="547888"/>
                </a:lnTo>
                <a:lnTo>
                  <a:pt x="99680" y="580572"/>
                </a:lnTo>
                <a:lnTo>
                  <a:pt x="132364" y="609340"/>
                </a:lnTo>
                <a:lnTo>
                  <a:pt x="168558" y="633786"/>
                </a:lnTo>
                <a:lnTo>
                  <a:pt x="207856" y="653506"/>
                </a:lnTo>
                <a:lnTo>
                  <a:pt x="249853" y="668093"/>
                </a:lnTo>
                <a:lnTo>
                  <a:pt x="294143" y="677143"/>
                </a:lnTo>
                <a:lnTo>
                  <a:pt x="340321" y="680250"/>
                </a:lnTo>
                <a:lnTo>
                  <a:pt x="680237" y="680250"/>
                </a:lnTo>
                <a:lnTo>
                  <a:pt x="680237" y="344398"/>
                </a:lnTo>
                <a:lnTo>
                  <a:pt x="677093" y="297665"/>
                </a:lnTo>
                <a:lnTo>
                  <a:pt x="667935" y="252843"/>
                </a:lnTo>
                <a:lnTo>
                  <a:pt x="653173" y="210342"/>
                </a:lnTo>
                <a:lnTo>
                  <a:pt x="633217" y="170573"/>
                </a:lnTo>
                <a:lnTo>
                  <a:pt x="608478" y="133946"/>
                </a:lnTo>
                <a:lnTo>
                  <a:pt x="579366" y="100871"/>
                </a:lnTo>
                <a:lnTo>
                  <a:pt x="546291" y="71759"/>
                </a:lnTo>
                <a:lnTo>
                  <a:pt x="509664" y="47020"/>
                </a:lnTo>
                <a:lnTo>
                  <a:pt x="469895" y="27064"/>
                </a:lnTo>
                <a:lnTo>
                  <a:pt x="427394" y="12302"/>
                </a:lnTo>
                <a:lnTo>
                  <a:pt x="382572" y="3143"/>
                </a:lnTo>
                <a:lnTo>
                  <a:pt x="335838" y="0"/>
                </a:lnTo>
                <a:close/>
              </a:path>
            </a:pathLst>
          </a:custGeom>
          <a:solidFill>
            <a:srgbClr val="D1D4D9"/>
          </a:solidFill>
        </p:spPr>
        <p:txBody>
          <a:bodyPr wrap="square" lIns="0" tIns="0" rIns="0" bIns="0" rtlCol="0"/>
          <a:lstStyle/>
          <a:p>
            <a:endParaRPr/>
          </a:p>
        </p:txBody>
      </p:sp>
      <p:sp>
        <p:nvSpPr>
          <p:cNvPr id="8" name="Title Placeholder 1">
            <a:extLst>
              <a:ext uri="{FF2B5EF4-FFF2-40B4-BE49-F238E27FC236}">
                <a16:creationId xmlns:a16="http://schemas.microsoft.com/office/drawing/2014/main" id="{A6DCE3A5-A9DB-42AC-A0D7-1098B05246B8}"/>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5" name="Text Placeholder 3">
            <a:extLst>
              <a:ext uri="{FF2B5EF4-FFF2-40B4-BE49-F238E27FC236}">
                <a16:creationId xmlns:a16="http://schemas.microsoft.com/office/drawing/2014/main" id="{92F4F557-77AF-4202-972E-DE2E08F402D9}"/>
              </a:ext>
            </a:extLst>
          </p:cNvPr>
          <p:cNvSpPr>
            <a:spLocks noGrp="1"/>
          </p:cNvSpPr>
          <p:nvPr>
            <p:ph type="body" sz="half" idx="2"/>
          </p:nvPr>
        </p:nvSpPr>
        <p:spPr>
          <a:xfrm>
            <a:off x="1076862" y="826603"/>
            <a:ext cx="10042823" cy="549274"/>
          </a:xfrm>
        </p:spPr>
        <p:txBody>
          <a:bodyPr tIns="0">
            <a:noAutofit/>
          </a:bodyPr>
          <a:lstStyle>
            <a:lvl1pPr marL="0" indent="0">
              <a:lnSpc>
                <a:spcPct val="100000"/>
              </a:lnSpc>
              <a:spcAft>
                <a:spcPts val="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Content Placeholder 2">
            <a:extLst>
              <a:ext uri="{FF2B5EF4-FFF2-40B4-BE49-F238E27FC236}">
                <a16:creationId xmlns:a16="http://schemas.microsoft.com/office/drawing/2014/main" id="{D0FF7886-C547-447A-9FD5-073A47D23FDD}"/>
              </a:ext>
            </a:extLst>
          </p:cNvPr>
          <p:cNvSpPr>
            <a:spLocks noGrp="1"/>
          </p:cNvSpPr>
          <p:nvPr>
            <p:ph idx="1"/>
          </p:nvPr>
        </p:nvSpPr>
        <p:spPr>
          <a:xfrm>
            <a:off x="1076862" y="1687132"/>
            <a:ext cx="4898269" cy="4701824"/>
          </a:xfrm>
        </p:spPr>
        <p:txBody>
          <a:bodyPr>
            <a:normAutofit/>
          </a:bodyPr>
          <a:lstStyle>
            <a:lvl1pPr marL="324000" indent="-324000">
              <a:lnSpc>
                <a:spcPct val="110000"/>
              </a:lnSpc>
              <a:spcBef>
                <a:spcPts val="1800"/>
              </a:spcBef>
              <a:spcAft>
                <a:spcPts val="600"/>
              </a:spcAft>
              <a:buFontTx/>
              <a:buBlip>
                <a:blip r:embed="rId2"/>
              </a:buBlip>
              <a:defRPr sz="1800">
                <a:solidFill>
                  <a:schemeClr val="accent1"/>
                </a:solidFill>
              </a:defRPr>
            </a:lvl1pPr>
            <a:lvl2pPr marL="720000" indent="-288000">
              <a:lnSpc>
                <a:spcPct val="110000"/>
              </a:lnSpc>
              <a:spcAft>
                <a:spcPts val="600"/>
              </a:spcAft>
              <a:buClrTx/>
              <a:buFont typeface="Arial" panose="020B0604020202020204" pitchFamily="34" charset="0"/>
              <a:buChar char="–"/>
              <a:defRPr sz="1600">
                <a:solidFill>
                  <a:schemeClr val="accent1"/>
                </a:solidFill>
              </a:defRPr>
            </a:lvl2pPr>
            <a:lvl3pPr marL="1080000" indent="-288000">
              <a:lnSpc>
                <a:spcPct val="110000"/>
              </a:lnSpc>
              <a:spcBef>
                <a:spcPts val="0"/>
              </a:spcBef>
              <a:spcAft>
                <a:spcPts val="300"/>
              </a:spcAft>
              <a:buClrTx/>
              <a:buFont typeface="Arial" panose="020B0604020202020204" pitchFamily="34" charset="0"/>
              <a:buChar char="–"/>
              <a:defRPr sz="1400">
                <a:solidFill>
                  <a:schemeClr val="accent1"/>
                </a:solidFill>
              </a:defRPr>
            </a:lvl3pPr>
            <a:lvl4pPr marL="1543050" indent="-171450">
              <a:lnSpc>
                <a:spcPct val="110000"/>
              </a:lnSpc>
              <a:spcAft>
                <a:spcPts val="600"/>
              </a:spcAft>
              <a:buFontTx/>
              <a:buBlip>
                <a:blip r:embed="rId3"/>
              </a:buBlip>
              <a:defRPr sz="1200">
                <a:solidFill>
                  <a:schemeClr val="accent1"/>
                </a:solidFill>
              </a:defRPr>
            </a:lvl4pPr>
            <a:lvl5pPr marL="2000250" indent="-171450">
              <a:lnSpc>
                <a:spcPct val="110000"/>
              </a:lnSpc>
              <a:spcAft>
                <a:spcPts val="600"/>
              </a:spcAft>
              <a:buFontTx/>
              <a:buBlip>
                <a:blip r:embed="rId3"/>
              </a:buBlip>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p:txBody>
      </p:sp>
      <p:sp>
        <p:nvSpPr>
          <p:cNvPr id="10" name="Slide Number Placeholder 5">
            <a:extLst>
              <a:ext uri="{FF2B5EF4-FFF2-40B4-BE49-F238E27FC236}">
                <a16:creationId xmlns:a16="http://schemas.microsoft.com/office/drawing/2014/main" id="{FBC5FE6A-E6DC-4682-892C-ACD51201A42A}"/>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sp>
        <p:nvSpPr>
          <p:cNvPr id="7" name="Content Placeholder 2">
            <a:extLst>
              <a:ext uri="{FF2B5EF4-FFF2-40B4-BE49-F238E27FC236}">
                <a16:creationId xmlns:a16="http://schemas.microsoft.com/office/drawing/2014/main" id="{2D6C270B-EC9A-48FA-A79D-40DEA12D5979}"/>
              </a:ext>
            </a:extLst>
          </p:cNvPr>
          <p:cNvSpPr>
            <a:spLocks noGrp="1"/>
          </p:cNvSpPr>
          <p:nvPr>
            <p:ph idx="10"/>
          </p:nvPr>
        </p:nvSpPr>
        <p:spPr>
          <a:xfrm>
            <a:off x="6216871" y="1687132"/>
            <a:ext cx="4898269" cy="4701824"/>
          </a:xfrm>
        </p:spPr>
        <p:txBody>
          <a:bodyPr>
            <a:normAutofit/>
          </a:bodyPr>
          <a:lstStyle>
            <a:lvl1pPr marL="324000" indent="-324000">
              <a:lnSpc>
                <a:spcPct val="110000"/>
              </a:lnSpc>
              <a:spcBef>
                <a:spcPts val="1800"/>
              </a:spcBef>
              <a:spcAft>
                <a:spcPts val="600"/>
              </a:spcAft>
              <a:buFontTx/>
              <a:buBlip>
                <a:blip r:embed="rId2"/>
              </a:buBlip>
              <a:defRPr sz="1800">
                <a:solidFill>
                  <a:schemeClr val="accent1"/>
                </a:solidFill>
              </a:defRPr>
            </a:lvl1pPr>
            <a:lvl2pPr marL="720000" indent="-288000">
              <a:lnSpc>
                <a:spcPct val="110000"/>
              </a:lnSpc>
              <a:spcAft>
                <a:spcPts val="600"/>
              </a:spcAft>
              <a:buClrTx/>
              <a:buFont typeface="Arial" panose="020B0604020202020204" pitchFamily="34" charset="0"/>
              <a:buChar char="–"/>
              <a:defRPr sz="1600">
                <a:solidFill>
                  <a:schemeClr val="accent1"/>
                </a:solidFill>
              </a:defRPr>
            </a:lvl2pPr>
            <a:lvl3pPr marL="1080000" indent="-288000">
              <a:lnSpc>
                <a:spcPct val="110000"/>
              </a:lnSpc>
              <a:spcBef>
                <a:spcPts val="0"/>
              </a:spcBef>
              <a:spcAft>
                <a:spcPts val="300"/>
              </a:spcAft>
              <a:buClrTx/>
              <a:buFont typeface="Arial" panose="020B0604020202020204" pitchFamily="34" charset="0"/>
              <a:buChar char="–"/>
              <a:defRPr sz="1400">
                <a:solidFill>
                  <a:schemeClr val="accent1"/>
                </a:solidFill>
              </a:defRPr>
            </a:lvl3pPr>
            <a:lvl4pPr marL="1543050" indent="-171450">
              <a:lnSpc>
                <a:spcPct val="110000"/>
              </a:lnSpc>
              <a:spcAft>
                <a:spcPts val="600"/>
              </a:spcAft>
              <a:buFontTx/>
              <a:buBlip>
                <a:blip r:embed="rId3"/>
              </a:buBlip>
              <a:defRPr sz="1200">
                <a:solidFill>
                  <a:schemeClr val="accent1"/>
                </a:solidFill>
              </a:defRPr>
            </a:lvl4pPr>
            <a:lvl5pPr marL="2000250" indent="-171450">
              <a:lnSpc>
                <a:spcPct val="110000"/>
              </a:lnSpc>
              <a:spcAft>
                <a:spcPts val="600"/>
              </a:spcAft>
              <a:buFontTx/>
              <a:buBlip>
                <a:blip r:embed="rId3"/>
              </a:buBlip>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48985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 you  - Knowledge">
    <p:bg>
      <p:bgPr>
        <a:solidFill>
          <a:schemeClr val="accent1"/>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E8549AE6-73F0-4257-B1FD-AAE86DEC8C05}"/>
              </a:ext>
            </a:extLst>
          </p:cNvPr>
          <p:cNvSpPr>
            <a:spLocks noGrp="1"/>
          </p:cNvSpPr>
          <p:nvPr>
            <p:ph type="pic" sz="quarter" idx="10"/>
          </p:nvPr>
        </p:nvSpPr>
        <p:spPr>
          <a:xfrm>
            <a:off x="0" y="0"/>
            <a:ext cx="12192000" cy="6858000"/>
          </a:xfrm>
        </p:spPr>
        <p:txBody>
          <a:bodyPr anchor="ctr"/>
          <a:lstStyle>
            <a:lvl1pPr marL="0" indent="0" algn="ctr">
              <a:buFont typeface="Arial" panose="020B0604020202020204" pitchFamily="34" charset="0"/>
              <a:buNone/>
              <a:defRPr>
                <a:solidFill>
                  <a:schemeClr val="bg1"/>
                </a:solidFill>
              </a:defRPr>
            </a:lvl1pPr>
          </a:lstStyle>
          <a:p>
            <a:endParaRPr lang="en-GB"/>
          </a:p>
        </p:txBody>
      </p:sp>
      <p:pic>
        <p:nvPicPr>
          <p:cNvPr id="9" name="Graphic 8">
            <a:extLst>
              <a:ext uri="{FF2B5EF4-FFF2-40B4-BE49-F238E27FC236}">
                <a16:creationId xmlns:a16="http://schemas.microsoft.com/office/drawing/2014/main" id="{362D9EE8-C1A5-4BD2-8DCA-D84A8588E0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8320" y="549274"/>
            <a:ext cx="5841047" cy="5827619"/>
          </a:xfrm>
          <a:prstGeom prst="rect">
            <a:avLst/>
          </a:prstGeom>
        </p:spPr>
      </p:pic>
      <p:pic>
        <p:nvPicPr>
          <p:cNvPr id="14" name="Graphic 13">
            <a:extLst>
              <a:ext uri="{FF2B5EF4-FFF2-40B4-BE49-F238E27FC236}">
                <a16:creationId xmlns:a16="http://schemas.microsoft.com/office/drawing/2014/main" id="{4CCAC0EC-17F9-4FD3-BB1D-B086748D390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96776" y="827225"/>
            <a:ext cx="2154350" cy="817167"/>
          </a:xfrm>
          <a:prstGeom prst="rect">
            <a:avLst/>
          </a:prstGeom>
        </p:spPr>
      </p:pic>
    </p:spTree>
    <p:extLst>
      <p:ext uri="{BB962C8B-B14F-4D97-AF65-F5344CB8AC3E}">
        <p14:creationId xmlns:p14="http://schemas.microsoft.com/office/powerpoint/2010/main" val="6389410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 Code+Frameworks">
    <p:bg>
      <p:bgPr>
        <a:solidFill>
          <a:schemeClr val="accent1"/>
        </a:solidFill>
        <a:effectLst/>
      </p:bgPr>
    </p:bg>
    <p:spTree>
      <p:nvGrpSpPr>
        <p:cNvPr id="1" name=""/>
        <p:cNvGrpSpPr/>
        <p:nvPr/>
      </p:nvGrpSpPr>
      <p:grpSpPr>
        <a:xfrm>
          <a:off x="0" y="0"/>
          <a:ext cx="0" cy="0"/>
          <a:chOff x="0" y="0"/>
          <a:chExt cx="0" cy="0"/>
        </a:xfrm>
      </p:grpSpPr>
      <p:sp>
        <p:nvSpPr>
          <p:cNvPr id="8" name="Rectangle: Diagonal Corners Rounded 7">
            <a:extLst>
              <a:ext uri="{FF2B5EF4-FFF2-40B4-BE49-F238E27FC236}">
                <a16:creationId xmlns:a16="http://schemas.microsoft.com/office/drawing/2014/main" id="{CFE4B822-7163-4FB1-B200-81284C130CCD}"/>
              </a:ext>
            </a:extLst>
          </p:cNvPr>
          <p:cNvSpPr/>
          <p:nvPr userDrawn="1"/>
        </p:nvSpPr>
        <p:spPr>
          <a:xfrm flipH="1">
            <a:off x="749147" y="760164"/>
            <a:ext cx="7590622" cy="5310130"/>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7">
            <a:extLst>
              <a:ext uri="{FF2B5EF4-FFF2-40B4-BE49-F238E27FC236}">
                <a16:creationId xmlns:a16="http://schemas.microsoft.com/office/drawing/2014/main" id="{AD64EA04-D8D1-40A9-BDAE-5B89E16A7CB8}"/>
              </a:ext>
            </a:extLst>
          </p:cNvPr>
          <p:cNvSpPr>
            <a:spLocks noGrp="1"/>
          </p:cNvSpPr>
          <p:nvPr>
            <p:ph type="title" hasCustomPrompt="1"/>
          </p:nvPr>
        </p:nvSpPr>
        <p:spPr>
          <a:xfrm>
            <a:off x="1111352" y="1926182"/>
            <a:ext cx="5349084" cy="1168415"/>
          </a:xfrm>
          <a:prstGeom prst="rect">
            <a:avLst/>
          </a:prstGeom>
        </p:spPr>
        <p:txBody>
          <a:bodyPr>
            <a:noAutofit/>
          </a:bodyPr>
          <a:lstStyle>
            <a:lvl1pPr>
              <a:defRPr sz="6600"/>
            </a:lvl1pPr>
          </a:lstStyle>
          <a:p>
            <a:r>
              <a:rPr lang="en-US" dirty="0"/>
              <a:t>title line one</a:t>
            </a:r>
            <a:endParaRPr lang="en-GB" dirty="0"/>
          </a:p>
        </p:txBody>
      </p:sp>
      <p:sp>
        <p:nvSpPr>
          <p:cNvPr id="10" name="Text Placeholder 3">
            <a:extLst>
              <a:ext uri="{FF2B5EF4-FFF2-40B4-BE49-F238E27FC236}">
                <a16:creationId xmlns:a16="http://schemas.microsoft.com/office/drawing/2014/main" id="{75AEEC81-7D64-4CA9-87DC-FF0D7D8D3C3E}"/>
              </a:ext>
            </a:extLst>
          </p:cNvPr>
          <p:cNvSpPr>
            <a:spLocks noGrp="1"/>
          </p:cNvSpPr>
          <p:nvPr>
            <p:ph type="body" sz="half" idx="2" hasCustomPrompt="1"/>
          </p:nvPr>
        </p:nvSpPr>
        <p:spPr>
          <a:xfrm>
            <a:off x="1856577" y="2368504"/>
            <a:ext cx="9126161" cy="1551646"/>
          </a:xfrm>
        </p:spPr>
        <p:txBody>
          <a:bodyPr tIns="0" anchor="t">
            <a:noAutofit/>
          </a:bodyPr>
          <a:lstStyle>
            <a:lvl1pPr marL="0" indent="0">
              <a:lnSpc>
                <a:spcPct val="100000"/>
              </a:lnSpc>
              <a:buNone/>
              <a:defRPr sz="115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 line two</a:t>
            </a:r>
          </a:p>
        </p:txBody>
      </p:sp>
      <p:sp>
        <p:nvSpPr>
          <p:cNvPr id="11" name="Text Placeholder 2">
            <a:extLst>
              <a:ext uri="{FF2B5EF4-FFF2-40B4-BE49-F238E27FC236}">
                <a16:creationId xmlns:a16="http://schemas.microsoft.com/office/drawing/2014/main" id="{45C2A7DE-CBC8-453E-980E-B2088B659C91}"/>
              </a:ext>
            </a:extLst>
          </p:cNvPr>
          <p:cNvSpPr>
            <a:spLocks noGrp="1"/>
          </p:cNvSpPr>
          <p:nvPr>
            <p:ph type="body" idx="10" hasCustomPrompt="1"/>
          </p:nvPr>
        </p:nvSpPr>
        <p:spPr>
          <a:xfrm>
            <a:off x="2132287" y="5036634"/>
            <a:ext cx="6086248" cy="288000"/>
          </a:xfrm>
        </p:spPr>
        <p:txBody>
          <a:bodyPr>
            <a:noAutofit/>
          </a:bodyPr>
          <a:lstStyle>
            <a:lvl1pPr marL="0" indent="0" algn="r">
              <a:lnSpc>
                <a:spcPct val="100000"/>
              </a:lnSpc>
              <a:buFont typeface="Arial" panose="020B0604020202020204" pitchFamily="34" charset="0"/>
              <a:buNone/>
              <a:defRPr sz="1400" b="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Job title</a:t>
            </a:r>
          </a:p>
        </p:txBody>
      </p:sp>
      <p:sp>
        <p:nvSpPr>
          <p:cNvPr id="12" name="Text Placeholder 2">
            <a:extLst>
              <a:ext uri="{FF2B5EF4-FFF2-40B4-BE49-F238E27FC236}">
                <a16:creationId xmlns:a16="http://schemas.microsoft.com/office/drawing/2014/main" id="{7308F450-F524-46D8-ADA1-3DBD85E3E4A7}"/>
              </a:ext>
            </a:extLst>
          </p:cNvPr>
          <p:cNvSpPr>
            <a:spLocks noGrp="1"/>
          </p:cNvSpPr>
          <p:nvPr>
            <p:ph type="body" idx="13" hasCustomPrompt="1"/>
          </p:nvPr>
        </p:nvSpPr>
        <p:spPr>
          <a:xfrm>
            <a:off x="2132287" y="4734467"/>
            <a:ext cx="6086248" cy="288000"/>
          </a:xfrm>
        </p:spPr>
        <p:txBody>
          <a:bodyPr>
            <a:noAutofit/>
          </a:bodyPr>
          <a:lstStyle>
            <a:lvl1pPr marL="0" indent="0" algn="r">
              <a:lnSpc>
                <a:spcPct val="120000"/>
              </a:lnSpc>
              <a:buFont typeface="Arial" panose="020B0604020202020204" pitchFamily="34" charset="0"/>
              <a:buNone/>
              <a:defRPr sz="1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PRESENTER NAME</a:t>
            </a:r>
          </a:p>
        </p:txBody>
      </p:sp>
      <p:sp>
        <p:nvSpPr>
          <p:cNvPr id="14" name="Text Placeholder 2">
            <a:extLst>
              <a:ext uri="{FF2B5EF4-FFF2-40B4-BE49-F238E27FC236}">
                <a16:creationId xmlns:a16="http://schemas.microsoft.com/office/drawing/2014/main" id="{DB0DD0AD-FDC8-4C34-9E3E-130D5FE536A6}"/>
              </a:ext>
            </a:extLst>
          </p:cNvPr>
          <p:cNvSpPr>
            <a:spLocks noGrp="1"/>
          </p:cNvSpPr>
          <p:nvPr>
            <p:ph type="body" idx="16" hasCustomPrompt="1"/>
          </p:nvPr>
        </p:nvSpPr>
        <p:spPr>
          <a:xfrm>
            <a:off x="4095551" y="5736026"/>
            <a:ext cx="4122984" cy="288000"/>
          </a:xfrm>
        </p:spPr>
        <p:txBody>
          <a:bodyPr>
            <a:noAutofit/>
          </a:bodyPr>
          <a:lstStyle>
            <a:lvl1pPr marL="0" indent="0" algn="r">
              <a:lnSpc>
                <a:spcPct val="120000"/>
              </a:lnSpc>
              <a:buFont typeface="Arial" panose="020B0604020202020204" pitchFamily="34" charset="0"/>
              <a:buNone/>
              <a:defRPr sz="11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Date</a:t>
            </a:r>
          </a:p>
        </p:txBody>
      </p:sp>
      <p:sp>
        <p:nvSpPr>
          <p:cNvPr id="13" name="TextBox 12">
            <a:extLst>
              <a:ext uri="{FF2B5EF4-FFF2-40B4-BE49-F238E27FC236}">
                <a16:creationId xmlns:a16="http://schemas.microsoft.com/office/drawing/2014/main" id="{9A4B74EB-110B-4CF0-959E-57947EE794C0}"/>
              </a:ext>
            </a:extLst>
          </p:cNvPr>
          <p:cNvSpPr txBox="1"/>
          <p:nvPr userDrawn="1"/>
        </p:nvSpPr>
        <p:spPr>
          <a:xfrm>
            <a:off x="4445876" y="6112252"/>
            <a:ext cx="3974127" cy="553998"/>
          </a:xfrm>
          <a:prstGeom prst="rect">
            <a:avLst/>
          </a:prstGeom>
          <a:noFill/>
        </p:spPr>
        <p:txBody>
          <a:bodyPr wrap="square" rtlCol="0">
            <a:spAutoFit/>
          </a:bodyPr>
          <a:lstStyle/>
          <a:p>
            <a:pPr algn="r"/>
            <a:r>
              <a:rPr kumimoji="0" lang="en-US" altLang="zh-CN" sz="600" i="0" u="none" strike="noStrike" cap="none" normalizeH="0" baseline="0" dirty="0">
                <a:ln>
                  <a:noFill/>
                </a:ln>
                <a:solidFill>
                  <a:schemeClr val="accent3"/>
                </a:solidFill>
                <a:effectLst/>
                <a:latin typeface="+mj-lt"/>
                <a:ea typeface="DengXian" panose="02010600030101010101" pitchFamily="2" charset="-122"/>
                <a:cs typeface="Calibri" panose="020F0502020204030204" pitchFamily="34" charset="0"/>
              </a:rPr>
              <a:t>TM Forum is committed to comply with global antitrust laws and requires all present to comply therewith as well as with the TM Forum Antitrust Policies &amp; Guidelines.  Antitrust law prohibits agreements between competitors that restrict other parties’ actions or create barriers to market entry and the discussion or exchange of confidential information pricing, business plans, or other confidential or commercially sensitive data.</a:t>
            </a:r>
            <a:r>
              <a:rPr kumimoji="0" lang="en-GB" altLang="zh-CN" sz="600" i="0" u="none" strike="noStrike" cap="none" normalizeH="0" baseline="0" dirty="0">
                <a:ln>
                  <a:noFill/>
                </a:ln>
                <a:solidFill>
                  <a:schemeClr val="accent3"/>
                </a:solidFill>
                <a:effectLst/>
                <a:latin typeface="+mj-lt"/>
              </a:rPr>
              <a:t> </a:t>
            </a:r>
          </a:p>
          <a:p>
            <a:pPr algn="r"/>
            <a:endParaRPr lang="en-GB" sz="600" dirty="0">
              <a:solidFill>
                <a:schemeClr val="accent3"/>
              </a:solidFill>
              <a:latin typeface="+mj-lt"/>
            </a:endParaRPr>
          </a:p>
        </p:txBody>
      </p:sp>
      <p:pic>
        <p:nvPicPr>
          <p:cNvPr id="16" name="Graphic 15">
            <a:extLst>
              <a:ext uri="{FF2B5EF4-FFF2-40B4-BE49-F238E27FC236}">
                <a16:creationId xmlns:a16="http://schemas.microsoft.com/office/drawing/2014/main" id="{ED404BD6-09C1-426E-ACE3-1CC63EFD17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0530" y="5601456"/>
            <a:ext cx="2154350" cy="1064794"/>
          </a:xfrm>
          <a:prstGeom prst="rect">
            <a:avLst/>
          </a:prstGeom>
        </p:spPr>
      </p:pic>
    </p:spTree>
    <p:extLst>
      <p:ext uri="{BB962C8B-B14F-4D97-AF65-F5344CB8AC3E}">
        <p14:creationId xmlns:p14="http://schemas.microsoft.com/office/powerpoint/2010/main" val="3676543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ong Title Slide - Code+Frameworks">
    <p:bg>
      <p:bgPr>
        <a:solidFill>
          <a:schemeClr val="accent1"/>
        </a:solidFill>
        <a:effectLst/>
      </p:bgPr>
    </p:bg>
    <p:spTree>
      <p:nvGrpSpPr>
        <p:cNvPr id="1" name=""/>
        <p:cNvGrpSpPr/>
        <p:nvPr/>
      </p:nvGrpSpPr>
      <p:grpSpPr>
        <a:xfrm>
          <a:off x="0" y="0"/>
          <a:ext cx="0" cy="0"/>
          <a:chOff x="0" y="0"/>
          <a:chExt cx="0" cy="0"/>
        </a:xfrm>
      </p:grpSpPr>
      <p:sp>
        <p:nvSpPr>
          <p:cNvPr id="8" name="Rectangle: Diagonal Corners Rounded 7">
            <a:extLst>
              <a:ext uri="{FF2B5EF4-FFF2-40B4-BE49-F238E27FC236}">
                <a16:creationId xmlns:a16="http://schemas.microsoft.com/office/drawing/2014/main" id="{CFE4B822-7163-4FB1-B200-81284C130CCD}"/>
              </a:ext>
            </a:extLst>
          </p:cNvPr>
          <p:cNvSpPr/>
          <p:nvPr userDrawn="1"/>
        </p:nvSpPr>
        <p:spPr>
          <a:xfrm flipH="1">
            <a:off x="749147" y="760164"/>
            <a:ext cx="7590622" cy="5310130"/>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3">
            <a:extLst>
              <a:ext uri="{FF2B5EF4-FFF2-40B4-BE49-F238E27FC236}">
                <a16:creationId xmlns:a16="http://schemas.microsoft.com/office/drawing/2014/main" id="{75AEEC81-7D64-4CA9-87DC-FF0D7D8D3C3E}"/>
              </a:ext>
            </a:extLst>
          </p:cNvPr>
          <p:cNvSpPr>
            <a:spLocks noGrp="1"/>
          </p:cNvSpPr>
          <p:nvPr>
            <p:ph type="body" sz="half" idx="2" hasCustomPrompt="1"/>
          </p:nvPr>
        </p:nvSpPr>
        <p:spPr>
          <a:xfrm>
            <a:off x="926411" y="1759111"/>
            <a:ext cx="6838105" cy="2654612"/>
          </a:xfrm>
        </p:spPr>
        <p:txBody>
          <a:bodyPr tIns="0" anchor="t">
            <a:normAutofit/>
          </a:bodyPr>
          <a:lstStyle>
            <a:lvl1pPr marL="0" indent="0">
              <a:lnSpc>
                <a:spcPct val="90000"/>
              </a:lnSpc>
              <a:buNone/>
              <a:defRPr sz="54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 of presentation goes in here, can go over three lines</a:t>
            </a:r>
          </a:p>
        </p:txBody>
      </p:sp>
      <p:sp>
        <p:nvSpPr>
          <p:cNvPr id="11" name="Text Placeholder 2">
            <a:extLst>
              <a:ext uri="{FF2B5EF4-FFF2-40B4-BE49-F238E27FC236}">
                <a16:creationId xmlns:a16="http://schemas.microsoft.com/office/drawing/2014/main" id="{45C2A7DE-CBC8-453E-980E-B2088B659C91}"/>
              </a:ext>
            </a:extLst>
          </p:cNvPr>
          <p:cNvSpPr>
            <a:spLocks noGrp="1"/>
          </p:cNvSpPr>
          <p:nvPr>
            <p:ph type="body" idx="10" hasCustomPrompt="1"/>
          </p:nvPr>
        </p:nvSpPr>
        <p:spPr>
          <a:xfrm>
            <a:off x="2132287" y="5036634"/>
            <a:ext cx="6086248" cy="288000"/>
          </a:xfrm>
        </p:spPr>
        <p:txBody>
          <a:bodyPr>
            <a:noAutofit/>
          </a:bodyPr>
          <a:lstStyle>
            <a:lvl1pPr marL="0" indent="0" algn="r">
              <a:lnSpc>
                <a:spcPct val="100000"/>
              </a:lnSpc>
              <a:buFont typeface="Arial" panose="020B0604020202020204" pitchFamily="34" charset="0"/>
              <a:buNone/>
              <a:defRPr sz="1400" b="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Job title</a:t>
            </a:r>
          </a:p>
        </p:txBody>
      </p:sp>
      <p:sp>
        <p:nvSpPr>
          <p:cNvPr id="12" name="Text Placeholder 2">
            <a:extLst>
              <a:ext uri="{FF2B5EF4-FFF2-40B4-BE49-F238E27FC236}">
                <a16:creationId xmlns:a16="http://schemas.microsoft.com/office/drawing/2014/main" id="{7308F450-F524-46D8-ADA1-3DBD85E3E4A7}"/>
              </a:ext>
            </a:extLst>
          </p:cNvPr>
          <p:cNvSpPr>
            <a:spLocks noGrp="1"/>
          </p:cNvSpPr>
          <p:nvPr>
            <p:ph type="body" idx="13" hasCustomPrompt="1"/>
          </p:nvPr>
        </p:nvSpPr>
        <p:spPr>
          <a:xfrm>
            <a:off x="2132287" y="4734467"/>
            <a:ext cx="6086248" cy="288000"/>
          </a:xfrm>
        </p:spPr>
        <p:txBody>
          <a:bodyPr>
            <a:noAutofit/>
          </a:bodyPr>
          <a:lstStyle>
            <a:lvl1pPr marL="0" indent="0" algn="r">
              <a:lnSpc>
                <a:spcPct val="120000"/>
              </a:lnSpc>
              <a:buFont typeface="Arial" panose="020B0604020202020204" pitchFamily="34" charset="0"/>
              <a:buNone/>
              <a:defRPr sz="1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PRESENTER NAME</a:t>
            </a:r>
          </a:p>
        </p:txBody>
      </p:sp>
      <p:sp>
        <p:nvSpPr>
          <p:cNvPr id="13" name="Text Placeholder 2">
            <a:extLst>
              <a:ext uri="{FF2B5EF4-FFF2-40B4-BE49-F238E27FC236}">
                <a16:creationId xmlns:a16="http://schemas.microsoft.com/office/drawing/2014/main" id="{E2ED987A-AB96-405A-B8A7-9136BB7499D2}"/>
              </a:ext>
            </a:extLst>
          </p:cNvPr>
          <p:cNvSpPr>
            <a:spLocks noGrp="1"/>
          </p:cNvSpPr>
          <p:nvPr>
            <p:ph type="body" idx="16" hasCustomPrompt="1"/>
          </p:nvPr>
        </p:nvSpPr>
        <p:spPr>
          <a:xfrm>
            <a:off x="4095551" y="5736026"/>
            <a:ext cx="4122984" cy="288000"/>
          </a:xfrm>
        </p:spPr>
        <p:txBody>
          <a:bodyPr>
            <a:noAutofit/>
          </a:bodyPr>
          <a:lstStyle>
            <a:lvl1pPr marL="0" indent="0" algn="r">
              <a:lnSpc>
                <a:spcPct val="120000"/>
              </a:lnSpc>
              <a:buFont typeface="Arial" panose="020B0604020202020204" pitchFamily="34" charset="0"/>
              <a:buNone/>
              <a:defRPr sz="11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Date</a:t>
            </a:r>
          </a:p>
        </p:txBody>
      </p:sp>
      <p:pic>
        <p:nvPicPr>
          <p:cNvPr id="14" name="Graphic 13">
            <a:extLst>
              <a:ext uri="{FF2B5EF4-FFF2-40B4-BE49-F238E27FC236}">
                <a16:creationId xmlns:a16="http://schemas.microsoft.com/office/drawing/2014/main" id="{E867CB7E-79FE-4EF6-82C8-16E4BE8B83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0530" y="5601456"/>
            <a:ext cx="2154350" cy="1064794"/>
          </a:xfrm>
          <a:prstGeom prst="rect">
            <a:avLst/>
          </a:prstGeom>
        </p:spPr>
      </p:pic>
    </p:spTree>
    <p:extLst>
      <p:ext uri="{BB962C8B-B14F-4D97-AF65-F5344CB8AC3E}">
        <p14:creationId xmlns:p14="http://schemas.microsoft.com/office/powerpoint/2010/main" val="226024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sub">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74C3828B-5C7D-4B95-B37A-C1B122FF8BF9}"/>
              </a:ext>
            </a:extLst>
          </p:cNvPr>
          <p:cNvSpPr/>
          <p:nvPr userDrawn="1"/>
        </p:nvSpPr>
        <p:spPr>
          <a:xfrm>
            <a:off x="177871" y="174512"/>
            <a:ext cx="892552" cy="892552"/>
          </a:xfrm>
          <a:custGeom>
            <a:avLst/>
            <a:gdLst/>
            <a:ahLst/>
            <a:cxnLst/>
            <a:rect l="l" t="t" r="r" b="b"/>
            <a:pathLst>
              <a:path w="680719" h="680719">
                <a:moveTo>
                  <a:pt x="335838" y="0"/>
                </a:moveTo>
                <a:lnTo>
                  <a:pt x="286209" y="3641"/>
                </a:lnTo>
                <a:lnTo>
                  <a:pt x="238842" y="14220"/>
                </a:lnTo>
                <a:lnTo>
                  <a:pt x="194255" y="31217"/>
                </a:lnTo>
                <a:lnTo>
                  <a:pt x="152968" y="54111"/>
                </a:lnTo>
                <a:lnTo>
                  <a:pt x="115501" y="82383"/>
                </a:lnTo>
                <a:lnTo>
                  <a:pt x="82373" y="115514"/>
                </a:lnTo>
                <a:lnTo>
                  <a:pt x="54104" y="152983"/>
                </a:lnTo>
                <a:lnTo>
                  <a:pt x="31212" y="194271"/>
                </a:lnTo>
                <a:lnTo>
                  <a:pt x="14218" y="238858"/>
                </a:lnTo>
                <a:lnTo>
                  <a:pt x="3641" y="286225"/>
                </a:lnTo>
                <a:lnTo>
                  <a:pt x="0" y="335851"/>
                </a:lnTo>
                <a:lnTo>
                  <a:pt x="0" y="339915"/>
                </a:lnTo>
                <a:lnTo>
                  <a:pt x="3106" y="386099"/>
                </a:lnTo>
                <a:lnTo>
                  <a:pt x="12157" y="430393"/>
                </a:lnTo>
                <a:lnTo>
                  <a:pt x="26745" y="472393"/>
                </a:lnTo>
                <a:lnTo>
                  <a:pt x="46465" y="511693"/>
                </a:lnTo>
                <a:lnTo>
                  <a:pt x="70912" y="547888"/>
                </a:lnTo>
                <a:lnTo>
                  <a:pt x="99680" y="580572"/>
                </a:lnTo>
                <a:lnTo>
                  <a:pt x="132364" y="609340"/>
                </a:lnTo>
                <a:lnTo>
                  <a:pt x="168558" y="633786"/>
                </a:lnTo>
                <a:lnTo>
                  <a:pt x="207856" y="653506"/>
                </a:lnTo>
                <a:lnTo>
                  <a:pt x="249853" y="668093"/>
                </a:lnTo>
                <a:lnTo>
                  <a:pt x="294143" y="677143"/>
                </a:lnTo>
                <a:lnTo>
                  <a:pt x="340321" y="680250"/>
                </a:lnTo>
                <a:lnTo>
                  <a:pt x="680237" y="680250"/>
                </a:lnTo>
                <a:lnTo>
                  <a:pt x="680237" y="344398"/>
                </a:lnTo>
                <a:lnTo>
                  <a:pt x="677093" y="297665"/>
                </a:lnTo>
                <a:lnTo>
                  <a:pt x="667935" y="252843"/>
                </a:lnTo>
                <a:lnTo>
                  <a:pt x="653173" y="210342"/>
                </a:lnTo>
                <a:lnTo>
                  <a:pt x="633217" y="170573"/>
                </a:lnTo>
                <a:lnTo>
                  <a:pt x="608478" y="133946"/>
                </a:lnTo>
                <a:lnTo>
                  <a:pt x="579366" y="100871"/>
                </a:lnTo>
                <a:lnTo>
                  <a:pt x="546291" y="71759"/>
                </a:lnTo>
                <a:lnTo>
                  <a:pt x="509664" y="47020"/>
                </a:lnTo>
                <a:lnTo>
                  <a:pt x="469895" y="27064"/>
                </a:lnTo>
                <a:lnTo>
                  <a:pt x="427394" y="12302"/>
                </a:lnTo>
                <a:lnTo>
                  <a:pt x="382572" y="3143"/>
                </a:lnTo>
                <a:lnTo>
                  <a:pt x="335838" y="0"/>
                </a:lnTo>
                <a:close/>
              </a:path>
            </a:pathLst>
          </a:custGeom>
          <a:solidFill>
            <a:srgbClr val="D1D4D9"/>
          </a:solidFill>
        </p:spPr>
        <p:txBody>
          <a:bodyPr wrap="square" lIns="0" tIns="0" rIns="0" bIns="0" rtlCol="0"/>
          <a:lstStyle/>
          <a:p>
            <a:endParaRPr/>
          </a:p>
        </p:txBody>
      </p:sp>
      <p:sp>
        <p:nvSpPr>
          <p:cNvPr id="8" name="Title Placeholder 1">
            <a:extLst>
              <a:ext uri="{FF2B5EF4-FFF2-40B4-BE49-F238E27FC236}">
                <a16:creationId xmlns:a16="http://schemas.microsoft.com/office/drawing/2014/main" id="{A6DCE3A5-A9DB-42AC-A0D7-1098B05246B8}"/>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9" name="Content Placeholder 2">
            <a:extLst>
              <a:ext uri="{FF2B5EF4-FFF2-40B4-BE49-F238E27FC236}">
                <a16:creationId xmlns:a16="http://schemas.microsoft.com/office/drawing/2014/main" id="{D0FF7886-C547-447A-9FD5-073A47D23FDD}"/>
              </a:ext>
            </a:extLst>
          </p:cNvPr>
          <p:cNvSpPr>
            <a:spLocks noGrp="1"/>
          </p:cNvSpPr>
          <p:nvPr>
            <p:ph idx="1"/>
          </p:nvPr>
        </p:nvSpPr>
        <p:spPr>
          <a:xfrm>
            <a:off x="1076862" y="1418897"/>
            <a:ext cx="10029944" cy="4970059"/>
          </a:xfrm>
        </p:spPr>
        <p:txBody>
          <a:bodyPr>
            <a:normAutofit/>
          </a:bodyPr>
          <a:lstStyle>
            <a:lvl1pPr marL="324000" indent="-324000">
              <a:lnSpc>
                <a:spcPct val="110000"/>
              </a:lnSpc>
              <a:spcBef>
                <a:spcPts val="1800"/>
              </a:spcBef>
              <a:spcAft>
                <a:spcPts val="600"/>
              </a:spcAft>
              <a:buFontTx/>
              <a:buBlip>
                <a:blip r:embed="rId2"/>
              </a:buBlip>
              <a:defRPr sz="1800">
                <a:solidFill>
                  <a:schemeClr val="accent1"/>
                </a:solidFill>
              </a:defRPr>
            </a:lvl1pPr>
            <a:lvl2pPr marL="720000" indent="-288000">
              <a:lnSpc>
                <a:spcPct val="110000"/>
              </a:lnSpc>
              <a:spcAft>
                <a:spcPts val="600"/>
              </a:spcAft>
              <a:buClrTx/>
              <a:buFont typeface="Arial" panose="020B0604020202020204" pitchFamily="34" charset="0"/>
              <a:buChar char="–"/>
              <a:defRPr sz="1600">
                <a:solidFill>
                  <a:schemeClr val="accent1"/>
                </a:solidFill>
              </a:defRPr>
            </a:lvl2pPr>
            <a:lvl3pPr marL="1080000" indent="-288000">
              <a:lnSpc>
                <a:spcPct val="110000"/>
              </a:lnSpc>
              <a:spcBef>
                <a:spcPts val="0"/>
              </a:spcBef>
              <a:spcAft>
                <a:spcPts val="300"/>
              </a:spcAft>
              <a:buClrTx/>
              <a:buFont typeface="Arial" panose="020B0604020202020204" pitchFamily="34" charset="0"/>
              <a:buChar char="–"/>
              <a:defRPr sz="1400">
                <a:solidFill>
                  <a:schemeClr val="accent1"/>
                </a:solidFill>
              </a:defRPr>
            </a:lvl3pPr>
            <a:lvl4pPr marL="1543050" indent="-171450">
              <a:lnSpc>
                <a:spcPct val="110000"/>
              </a:lnSpc>
              <a:spcAft>
                <a:spcPts val="600"/>
              </a:spcAft>
              <a:buFontTx/>
              <a:buBlip>
                <a:blip r:embed="rId2"/>
              </a:buBlip>
              <a:defRPr sz="1200">
                <a:solidFill>
                  <a:schemeClr val="accent1"/>
                </a:solidFill>
              </a:defRPr>
            </a:lvl4pPr>
            <a:lvl5pPr marL="2000250" indent="-171450">
              <a:lnSpc>
                <a:spcPct val="110000"/>
              </a:lnSpc>
              <a:spcAft>
                <a:spcPts val="600"/>
              </a:spcAft>
              <a:buFontTx/>
              <a:buBlip>
                <a:blip r:embed="rId2"/>
              </a:buBlip>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p:txBody>
      </p:sp>
      <p:sp>
        <p:nvSpPr>
          <p:cNvPr id="10" name="Slide Number Placeholder 5">
            <a:extLst>
              <a:ext uri="{FF2B5EF4-FFF2-40B4-BE49-F238E27FC236}">
                <a16:creationId xmlns:a16="http://schemas.microsoft.com/office/drawing/2014/main" id="{FBC5FE6A-E6DC-4682-892C-ACD51201A42A}"/>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spTree>
    <p:extLst>
      <p:ext uri="{BB962C8B-B14F-4D97-AF65-F5344CB8AC3E}">
        <p14:creationId xmlns:p14="http://schemas.microsoft.com/office/powerpoint/2010/main" val="11557974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 Code+Frameworks">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74C3828B-5C7D-4B95-B37A-C1B122FF8BF9}"/>
              </a:ext>
            </a:extLst>
          </p:cNvPr>
          <p:cNvSpPr/>
          <p:nvPr userDrawn="1"/>
        </p:nvSpPr>
        <p:spPr>
          <a:xfrm>
            <a:off x="177871" y="174512"/>
            <a:ext cx="892552" cy="892552"/>
          </a:xfrm>
          <a:custGeom>
            <a:avLst/>
            <a:gdLst/>
            <a:ahLst/>
            <a:cxnLst/>
            <a:rect l="l" t="t" r="r" b="b"/>
            <a:pathLst>
              <a:path w="680719" h="680719">
                <a:moveTo>
                  <a:pt x="335838" y="0"/>
                </a:moveTo>
                <a:lnTo>
                  <a:pt x="286209" y="3641"/>
                </a:lnTo>
                <a:lnTo>
                  <a:pt x="238842" y="14220"/>
                </a:lnTo>
                <a:lnTo>
                  <a:pt x="194255" y="31217"/>
                </a:lnTo>
                <a:lnTo>
                  <a:pt x="152968" y="54111"/>
                </a:lnTo>
                <a:lnTo>
                  <a:pt x="115501" y="82383"/>
                </a:lnTo>
                <a:lnTo>
                  <a:pt x="82373" y="115514"/>
                </a:lnTo>
                <a:lnTo>
                  <a:pt x="54104" y="152983"/>
                </a:lnTo>
                <a:lnTo>
                  <a:pt x="31212" y="194271"/>
                </a:lnTo>
                <a:lnTo>
                  <a:pt x="14218" y="238858"/>
                </a:lnTo>
                <a:lnTo>
                  <a:pt x="3641" y="286225"/>
                </a:lnTo>
                <a:lnTo>
                  <a:pt x="0" y="335851"/>
                </a:lnTo>
                <a:lnTo>
                  <a:pt x="0" y="339915"/>
                </a:lnTo>
                <a:lnTo>
                  <a:pt x="3106" y="386099"/>
                </a:lnTo>
                <a:lnTo>
                  <a:pt x="12157" y="430393"/>
                </a:lnTo>
                <a:lnTo>
                  <a:pt x="26745" y="472393"/>
                </a:lnTo>
                <a:lnTo>
                  <a:pt x="46465" y="511693"/>
                </a:lnTo>
                <a:lnTo>
                  <a:pt x="70912" y="547888"/>
                </a:lnTo>
                <a:lnTo>
                  <a:pt x="99680" y="580572"/>
                </a:lnTo>
                <a:lnTo>
                  <a:pt x="132364" y="609340"/>
                </a:lnTo>
                <a:lnTo>
                  <a:pt x="168558" y="633786"/>
                </a:lnTo>
                <a:lnTo>
                  <a:pt x="207856" y="653506"/>
                </a:lnTo>
                <a:lnTo>
                  <a:pt x="249853" y="668093"/>
                </a:lnTo>
                <a:lnTo>
                  <a:pt x="294143" y="677143"/>
                </a:lnTo>
                <a:lnTo>
                  <a:pt x="340321" y="680250"/>
                </a:lnTo>
                <a:lnTo>
                  <a:pt x="680237" y="680250"/>
                </a:lnTo>
                <a:lnTo>
                  <a:pt x="680237" y="344398"/>
                </a:lnTo>
                <a:lnTo>
                  <a:pt x="677093" y="297665"/>
                </a:lnTo>
                <a:lnTo>
                  <a:pt x="667935" y="252843"/>
                </a:lnTo>
                <a:lnTo>
                  <a:pt x="653173" y="210342"/>
                </a:lnTo>
                <a:lnTo>
                  <a:pt x="633217" y="170573"/>
                </a:lnTo>
                <a:lnTo>
                  <a:pt x="608478" y="133946"/>
                </a:lnTo>
                <a:lnTo>
                  <a:pt x="579366" y="100871"/>
                </a:lnTo>
                <a:lnTo>
                  <a:pt x="546291" y="71759"/>
                </a:lnTo>
                <a:lnTo>
                  <a:pt x="509664" y="47020"/>
                </a:lnTo>
                <a:lnTo>
                  <a:pt x="469895" y="27064"/>
                </a:lnTo>
                <a:lnTo>
                  <a:pt x="427394" y="12302"/>
                </a:lnTo>
                <a:lnTo>
                  <a:pt x="382572" y="3143"/>
                </a:lnTo>
                <a:lnTo>
                  <a:pt x="335838" y="0"/>
                </a:lnTo>
                <a:close/>
              </a:path>
            </a:pathLst>
          </a:custGeom>
          <a:solidFill>
            <a:srgbClr val="D1D4D9"/>
          </a:solidFill>
        </p:spPr>
        <p:txBody>
          <a:bodyPr wrap="square" lIns="0" tIns="0" rIns="0" bIns="0" rtlCol="0"/>
          <a:lstStyle/>
          <a:p>
            <a:endParaRPr/>
          </a:p>
        </p:txBody>
      </p:sp>
      <p:sp>
        <p:nvSpPr>
          <p:cNvPr id="8" name="Title Placeholder 1">
            <a:extLst>
              <a:ext uri="{FF2B5EF4-FFF2-40B4-BE49-F238E27FC236}">
                <a16:creationId xmlns:a16="http://schemas.microsoft.com/office/drawing/2014/main" id="{A6DCE3A5-A9DB-42AC-A0D7-1098B05246B8}"/>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5" name="Text Placeholder 3">
            <a:extLst>
              <a:ext uri="{FF2B5EF4-FFF2-40B4-BE49-F238E27FC236}">
                <a16:creationId xmlns:a16="http://schemas.microsoft.com/office/drawing/2014/main" id="{92F4F557-77AF-4202-972E-DE2E08F402D9}"/>
              </a:ext>
            </a:extLst>
          </p:cNvPr>
          <p:cNvSpPr>
            <a:spLocks noGrp="1"/>
          </p:cNvSpPr>
          <p:nvPr>
            <p:ph type="body" sz="half" idx="2"/>
          </p:nvPr>
        </p:nvSpPr>
        <p:spPr>
          <a:xfrm>
            <a:off x="1076862" y="826603"/>
            <a:ext cx="10042823" cy="549274"/>
          </a:xfrm>
        </p:spPr>
        <p:txBody>
          <a:bodyPr tIns="0">
            <a:noAutofit/>
          </a:bodyPr>
          <a:lstStyle>
            <a:lvl1pPr marL="0" indent="0">
              <a:lnSpc>
                <a:spcPct val="100000"/>
              </a:lnSpc>
              <a:spcAft>
                <a:spcPts val="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Content Placeholder 2">
            <a:extLst>
              <a:ext uri="{FF2B5EF4-FFF2-40B4-BE49-F238E27FC236}">
                <a16:creationId xmlns:a16="http://schemas.microsoft.com/office/drawing/2014/main" id="{D0FF7886-C547-447A-9FD5-073A47D23FDD}"/>
              </a:ext>
            </a:extLst>
          </p:cNvPr>
          <p:cNvSpPr>
            <a:spLocks noGrp="1"/>
          </p:cNvSpPr>
          <p:nvPr>
            <p:ph idx="1"/>
          </p:nvPr>
        </p:nvSpPr>
        <p:spPr>
          <a:xfrm>
            <a:off x="1076862" y="1687132"/>
            <a:ext cx="10029944" cy="4701824"/>
          </a:xfrm>
        </p:spPr>
        <p:txBody>
          <a:bodyPr>
            <a:normAutofit/>
          </a:bodyPr>
          <a:lstStyle>
            <a:lvl1pPr marL="324000" indent="-324000">
              <a:lnSpc>
                <a:spcPct val="110000"/>
              </a:lnSpc>
              <a:spcBef>
                <a:spcPts val="1800"/>
              </a:spcBef>
              <a:spcAft>
                <a:spcPts val="600"/>
              </a:spcAft>
              <a:buFontTx/>
              <a:buBlip>
                <a:blip r:embed="rId2"/>
              </a:buBlip>
              <a:defRPr sz="1800">
                <a:solidFill>
                  <a:schemeClr val="accent1"/>
                </a:solidFill>
              </a:defRPr>
            </a:lvl1pPr>
            <a:lvl2pPr marL="720000" indent="-288000">
              <a:lnSpc>
                <a:spcPct val="110000"/>
              </a:lnSpc>
              <a:spcAft>
                <a:spcPts val="600"/>
              </a:spcAft>
              <a:buClrTx/>
              <a:buFontTx/>
              <a:buBlip>
                <a:blip r:embed="rId2"/>
              </a:buBlip>
              <a:defRPr lang="en-US" sz="1600" kern="1200" dirty="0">
                <a:solidFill>
                  <a:schemeClr val="accent1"/>
                </a:solidFill>
                <a:latin typeface="+mn-lt"/>
                <a:ea typeface="+mn-ea"/>
                <a:cs typeface="+mn-cs"/>
              </a:defRPr>
            </a:lvl2pPr>
            <a:lvl3pPr marL="1080000" indent="-288000">
              <a:lnSpc>
                <a:spcPct val="110000"/>
              </a:lnSpc>
              <a:spcBef>
                <a:spcPts val="0"/>
              </a:spcBef>
              <a:spcAft>
                <a:spcPts val="300"/>
              </a:spcAft>
              <a:buClrTx/>
              <a:buFontTx/>
              <a:buBlip>
                <a:blip r:embed="rId2"/>
              </a:buBlip>
              <a:defRPr lang="en-US" sz="1400" kern="1200" dirty="0">
                <a:solidFill>
                  <a:schemeClr val="accent1"/>
                </a:solidFill>
                <a:latin typeface="+mn-lt"/>
                <a:ea typeface="+mn-ea"/>
                <a:cs typeface="+mn-cs"/>
              </a:defRPr>
            </a:lvl3pPr>
            <a:lvl4pPr marL="1543050" indent="-171450">
              <a:lnSpc>
                <a:spcPct val="110000"/>
              </a:lnSpc>
              <a:spcAft>
                <a:spcPts val="600"/>
              </a:spcAft>
              <a:buFontTx/>
              <a:buBlip>
                <a:blip r:embed="rId3"/>
              </a:buBlip>
              <a:defRPr sz="1200">
                <a:solidFill>
                  <a:schemeClr val="accent1"/>
                </a:solidFill>
              </a:defRPr>
            </a:lvl4pPr>
            <a:lvl5pPr marL="2000250" indent="-171450">
              <a:lnSpc>
                <a:spcPct val="110000"/>
              </a:lnSpc>
              <a:spcAft>
                <a:spcPts val="600"/>
              </a:spcAft>
              <a:buFontTx/>
              <a:buBlip>
                <a:blip r:embed="rId3"/>
              </a:buBlip>
              <a:defRPr sz="1200">
                <a:solidFill>
                  <a:schemeClr val="accent1"/>
                </a:solidFill>
              </a:defRPr>
            </a:lvl5pPr>
          </a:lstStyle>
          <a:p>
            <a:pPr lvl="0"/>
            <a:r>
              <a:rPr lang="en-US" dirty="0"/>
              <a:t>Click to edit Master text styles</a:t>
            </a:r>
          </a:p>
          <a:p>
            <a:pPr marL="720000" lvl="1" indent="-288000" algn="l" defTabSz="914400" rtl="0" eaLnBrk="1" latinLnBrk="0" hangingPunct="1">
              <a:lnSpc>
                <a:spcPct val="110000"/>
              </a:lnSpc>
              <a:spcBef>
                <a:spcPts val="0"/>
              </a:spcBef>
              <a:spcAft>
                <a:spcPts val="600"/>
              </a:spcAft>
              <a:buClrTx/>
              <a:buFont typeface="Arial" panose="020B0604020202020204" pitchFamily="34" charset="0"/>
              <a:buChar char="–"/>
            </a:pPr>
            <a:r>
              <a:rPr lang="en-US" dirty="0"/>
              <a:t>Second level</a:t>
            </a:r>
          </a:p>
          <a:p>
            <a:pPr marL="1080000" lvl="2" indent="-288000" algn="l" defTabSz="914400" rtl="0" eaLnBrk="1" latinLnBrk="0" hangingPunct="1">
              <a:lnSpc>
                <a:spcPct val="110000"/>
              </a:lnSpc>
              <a:spcBef>
                <a:spcPts val="0"/>
              </a:spcBef>
              <a:spcAft>
                <a:spcPts val="300"/>
              </a:spcAft>
              <a:buClrTx/>
              <a:buFont typeface="Arial" panose="020B0604020202020204" pitchFamily="34" charset="0"/>
              <a:buChar char="–"/>
            </a:pPr>
            <a:r>
              <a:rPr lang="en-US" dirty="0"/>
              <a:t>Third level</a:t>
            </a:r>
          </a:p>
        </p:txBody>
      </p:sp>
      <p:sp>
        <p:nvSpPr>
          <p:cNvPr id="10" name="Slide Number Placeholder 5">
            <a:extLst>
              <a:ext uri="{FF2B5EF4-FFF2-40B4-BE49-F238E27FC236}">
                <a16:creationId xmlns:a16="http://schemas.microsoft.com/office/drawing/2014/main" id="{FBC5FE6A-E6DC-4682-892C-ACD51201A42A}"/>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spTree>
    <p:extLst>
      <p:ext uri="{BB962C8B-B14F-4D97-AF65-F5344CB8AC3E}">
        <p14:creationId xmlns:p14="http://schemas.microsoft.com/office/powerpoint/2010/main" val="21189601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no sub - Code+Frameworks">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74C3828B-5C7D-4B95-B37A-C1B122FF8BF9}"/>
              </a:ext>
            </a:extLst>
          </p:cNvPr>
          <p:cNvSpPr/>
          <p:nvPr userDrawn="1"/>
        </p:nvSpPr>
        <p:spPr>
          <a:xfrm>
            <a:off x="177871" y="174512"/>
            <a:ext cx="892552" cy="892552"/>
          </a:xfrm>
          <a:custGeom>
            <a:avLst/>
            <a:gdLst/>
            <a:ahLst/>
            <a:cxnLst/>
            <a:rect l="l" t="t" r="r" b="b"/>
            <a:pathLst>
              <a:path w="680719" h="680719">
                <a:moveTo>
                  <a:pt x="335838" y="0"/>
                </a:moveTo>
                <a:lnTo>
                  <a:pt x="286209" y="3641"/>
                </a:lnTo>
                <a:lnTo>
                  <a:pt x="238842" y="14220"/>
                </a:lnTo>
                <a:lnTo>
                  <a:pt x="194255" y="31217"/>
                </a:lnTo>
                <a:lnTo>
                  <a:pt x="152968" y="54111"/>
                </a:lnTo>
                <a:lnTo>
                  <a:pt x="115501" y="82383"/>
                </a:lnTo>
                <a:lnTo>
                  <a:pt x="82373" y="115514"/>
                </a:lnTo>
                <a:lnTo>
                  <a:pt x="54104" y="152983"/>
                </a:lnTo>
                <a:lnTo>
                  <a:pt x="31212" y="194271"/>
                </a:lnTo>
                <a:lnTo>
                  <a:pt x="14218" y="238858"/>
                </a:lnTo>
                <a:lnTo>
                  <a:pt x="3641" y="286225"/>
                </a:lnTo>
                <a:lnTo>
                  <a:pt x="0" y="335851"/>
                </a:lnTo>
                <a:lnTo>
                  <a:pt x="0" y="339915"/>
                </a:lnTo>
                <a:lnTo>
                  <a:pt x="3106" y="386099"/>
                </a:lnTo>
                <a:lnTo>
                  <a:pt x="12157" y="430393"/>
                </a:lnTo>
                <a:lnTo>
                  <a:pt x="26745" y="472393"/>
                </a:lnTo>
                <a:lnTo>
                  <a:pt x="46465" y="511693"/>
                </a:lnTo>
                <a:lnTo>
                  <a:pt x="70912" y="547888"/>
                </a:lnTo>
                <a:lnTo>
                  <a:pt x="99680" y="580572"/>
                </a:lnTo>
                <a:lnTo>
                  <a:pt x="132364" y="609340"/>
                </a:lnTo>
                <a:lnTo>
                  <a:pt x="168558" y="633786"/>
                </a:lnTo>
                <a:lnTo>
                  <a:pt x="207856" y="653506"/>
                </a:lnTo>
                <a:lnTo>
                  <a:pt x="249853" y="668093"/>
                </a:lnTo>
                <a:lnTo>
                  <a:pt x="294143" y="677143"/>
                </a:lnTo>
                <a:lnTo>
                  <a:pt x="340321" y="680250"/>
                </a:lnTo>
                <a:lnTo>
                  <a:pt x="680237" y="680250"/>
                </a:lnTo>
                <a:lnTo>
                  <a:pt x="680237" y="344398"/>
                </a:lnTo>
                <a:lnTo>
                  <a:pt x="677093" y="297665"/>
                </a:lnTo>
                <a:lnTo>
                  <a:pt x="667935" y="252843"/>
                </a:lnTo>
                <a:lnTo>
                  <a:pt x="653173" y="210342"/>
                </a:lnTo>
                <a:lnTo>
                  <a:pt x="633217" y="170573"/>
                </a:lnTo>
                <a:lnTo>
                  <a:pt x="608478" y="133946"/>
                </a:lnTo>
                <a:lnTo>
                  <a:pt x="579366" y="100871"/>
                </a:lnTo>
                <a:lnTo>
                  <a:pt x="546291" y="71759"/>
                </a:lnTo>
                <a:lnTo>
                  <a:pt x="509664" y="47020"/>
                </a:lnTo>
                <a:lnTo>
                  <a:pt x="469895" y="27064"/>
                </a:lnTo>
                <a:lnTo>
                  <a:pt x="427394" y="12302"/>
                </a:lnTo>
                <a:lnTo>
                  <a:pt x="382572" y="3143"/>
                </a:lnTo>
                <a:lnTo>
                  <a:pt x="335838" y="0"/>
                </a:lnTo>
                <a:close/>
              </a:path>
            </a:pathLst>
          </a:custGeom>
          <a:solidFill>
            <a:srgbClr val="D1D4D9"/>
          </a:solidFill>
        </p:spPr>
        <p:txBody>
          <a:bodyPr wrap="square" lIns="0" tIns="0" rIns="0" bIns="0" rtlCol="0"/>
          <a:lstStyle/>
          <a:p>
            <a:endParaRPr/>
          </a:p>
        </p:txBody>
      </p:sp>
      <p:sp>
        <p:nvSpPr>
          <p:cNvPr id="8" name="Title Placeholder 1">
            <a:extLst>
              <a:ext uri="{FF2B5EF4-FFF2-40B4-BE49-F238E27FC236}">
                <a16:creationId xmlns:a16="http://schemas.microsoft.com/office/drawing/2014/main" id="{A6DCE3A5-A9DB-42AC-A0D7-1098B05246B8}"/>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9" name="Content Placeholder 2">
            <a:extLst>
              <a:ext uri="{FF2B5EF4-FFF2-40B4-BE49-F238E27FC236}">
                <a16:creationId xmlns:a16="http://schemas.microsoft.com/office/drawing/2014/main" id="{D0FF7886-C547-447A-9FD5-073A47D23FDD}"/>
              </a:ext>
            </a:extLst>
          </p:cNvPr>
          <p:cNvSpPr>
            <a:spLocks noGrp="1"/>
          </p:cNvSpPr>
          <p:nvPr>
            <p:ph idx="1"/>
          </p:nvPr>
        </p:nvSpPr>
        <p:spPr>
          <a:xfrm>
            <a:off x="1076862" y="1418897"/>
            <a:ext cx="10029944" cy="4970059"/>
          </a:xfrm>
        </p:spPr>
        <p:txBody>
          <a:bodyPr>
            <a:normAutofit/>
          </a:bodyPr>
          <a:lstStyle>
            <a:lvl1pPr marL="324000" indent="-324000">
              <a:lnSpc>
                <a:spcPct val="110000"/>
              </a:lnSpc>
              <a:spcBef>
                <a:spcPts val="1800"/>
              </a:spcBef>
              <a:spcAft>
                <a:spcPts val="600"/>
              </a:spcAft>
              <a:buFontTx/>
              <a:buBlip>
                <a:blip r:embed="rId2"/>
              </a:buBlip>
              <a:defRPr sz="1800">
                <a:solidFill>
                  <a:schemeClr val="accent1"/>
                </a:solidFill>
              </a:defRPr>
            </a:lvl1pPr>
            <a:lvl2pPr marL="720000" indent="-288000">
              <a:lnSpc>
                <a:spcPct val="110000"/>
              </a:lnSpc>
              <a:spcAft>
                <a:spcPts val="600"/>
              </a:spcAft>
              <a:buClrTx/>
              <a:buFontTx/>
              <a:buBlip>
                <a:blip r:embed="rId2"/>
              </a:buBlip>
              <a:defRPr lang="en-US" sz="1600" kern="1200" dirty="0">
                <a:solidFill>
                  <a:schemeClr val="accent1"/>
                </a:solidFill>
                <a:latin typeface="+mn-lt"/>
                <a:ea typeface="+mn-ea"/>
                <a:cs typeface="+mn-cs"/>
              </a:defRPr>
            </a:lvl2pPr>
            <a:lvl3pPr marL="1080000" indent="-288000">
              <a:lnSpc>
                <a:spcPct val="110000"/>
              </a:lnSpc>
              <a:spcBef>
                <a:spcPts val="0"/>
              </a:spcBef>
              <a:spcAft>
                <a:spcPts val="300"/>
              </a:spcAft>
              <a:buClrTx/>
              <a:buFontTx/>
              <a:buBlip>
                <a:blip r:embed="rId2"/>
              </a:buBlip>
              <a:defRPr lang="en-US" sz="1400" kern="1200" dirty="0">
                <a:solidFill>
                  <a:schemeClr val="accent1"/>
                </a:solidFill>
                <a:latin typeface="+mn-lt"/>
                <a:ea typeface="+mn-ea"/>
                <a:cs typeface="+mn-cs"/>
              </a:defRPr>
            </a:lvl3pPr>
            <a:lvl4pPr marL="1543050" indent="-171450">
              <a:lnSpc>
                <a:spcPct val="110000"/>
              </a:lnSpc>
              <a:spcAft>
                <a:spcPts val="600"/>
              </a:spcAft>
              <a:buFontTx/>
              <a:buBlip>
                <a:blip r:embed="rId3"/>
              </a:buBlip>
              <a:defRPr sz="1200">
                <a:solidFill>
                  <a:schemeClr val="accent1"/>
                </a:solidFill>
              </a:defRPr>
            </a:lvl4pPr>
            <a:lvl5pPr marL="2000250" indent="-171450">
              <a:lnSpc>
                <a:spcPct val="110000"/>
              </a:lnSpc>
              <a:spcAft>
                <a:spcPts val="600"/>
              </a:spcAft>
              <a:buFontTx/>
              <a:buBlip>
                <a:blip r:embed="rId3"/>
              </a:buBlip>
              <a:defRPr sz="1200">
                <a:solidFill>
                  <a:schemeClr val="accent1"/>
                </a:solidFill>
              </a:defRPr>
            </a:lvl5pPr>
          </a:lstStyle>
          <a:p>
            <a:pPr lvl="0"/>
            <a:r>
              <a:rPr lang="en-US" dirty="0"/>
              <a:t>Click to edit Master text styles</a:t>
            </a:r>
          </a:p>
          <a:p>
            <a:pPr marL="720000" lvl="1" indent="-288000" algn="l" defTabSz="914400" rtl="0" eaLnBrk="1" latinLnBrk="0" hangingPunct="1">
              <a:lnSpc>
                <a:spcPct val="110000"/>
              </a:lnSpc>
              <a:spcBef>
                <a:spcPts val="0"/>
              </a:spcBef>
              <a:spcAft>
                <a:spcPts val="600"/>
              </a:spcAft>
              <a:buClrTx/>
              <a:buFont typeface="Arial" panose="020B0604020202020204" pitchFamily="34" charset="0"/>
              <a:buChar char="–"/>
            </a:pPr>
            <a:r>
              <a:rPr lang="en-US" dirty="0"/>
              <a:t>Second level</a:t>
            </a:r>
          </a:p>
          <a:p>
            <a:pPr marL="1080000" lvl="2" indent="-288000" algn="l" defTabSz="914400" rtl="0" eaLnBrk="1" latinLnBrk="0" hangingPunct="1">
              <a:lnSpc>
                <a:spcPct val="110000"/>
              </a:lnSpc>
              <a:spcBef>
                <a:spcPts val="0"/>
              </a:spcBef>
              <a:spcAft>
                <a:spcPts val="300"/>
              </a:spcAft>
              <a:buClrTx/>
              <a:buFont typeface="Arial" panose="020B0604020202020204" pitchFamily="34" charset="0"/>
              <a:buChar char="–"/>
            </a:pPr>
            <a:r>
              <a:rPr lang="en-US" dirty="0"/>
              <a:t>Third level</a:t>
            </a:r>
          </a:p>
        </p:txBody>
      </p:sp>
      <p:sp>
        <p:nvSpPr>
          <p:cNvPr id="10" name="Slide Number Placeholder 5">
            <a:extLst>
              <a:ext uri="{FF2B5EF4-FFF2-40B4-BE49-F238E27FC236}">
                <a16:creationId xmlns:a16="http://schemas.microsoft.com/office/drawing/2014/main" id="{FBC5FE6A-E6DC-4682-892C-ACD51201A42A}"/>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spTree>
    <p:extLst>
      <p:ext uri="{BB962C8B-B14F-4D97-AF65-F5344CB8AC3E}">
        <p14:creationId xmlns:p14="http://schemas.microsoft.com/office/powerpoint/2010/main" val="20483096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 Code+Frameworks">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E7E67A5E-23F8-4802-8327-4CBC45C271C7}"/>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7" name="Text Placeholder 3">
            <a:extLst>
              <a:ext uri="{FF2B5EF4-FFF2-40B4-BE49-F238E27FC236}">
                <a16:creationId xmlns:a16="http://schemas.microsoft.com/office/drawing/2014/main" id="{A0025712-F260-4964-8B60-FCAA09184AC5}"/>
              </a:ext>
            </a:extLst>
          </p:cNvPr>
          <p:cNvSpPr>
            <a:spLocks noGrp="1"/>
          </p:cNvSpPr>
          <p:nvPr>
            <p:ph type="body" sz="half" idx="2"/>
          </p:nvPr>
        </p:nvSpPr>
        <p:spPr>
          <a:xfrm>
            <a:off x="1076862" y="826603"/>
            <a:ext cx="10042823" cy="549274"/>
          </a:xfrm>
        </p:spPr>
        <p:txBody>
          <a:bodyPr tIns="0">
            <a:noAutofit/>
          </a:bodyPr>
          <a:lstStyle>
            <a:lvl1pPr marL="0" indent="0">
              <a:lnSpc>
                <a:spcPct val="100000"/>
              </a:lnSpc>
              <a:spcAft>
                <a:spcPts val="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a:extLst>
              <a:ext uri="{FF2B5EF4-FFF2-40B4-BE49-F238E27FC236}">
                <a16:creationId xmlns:a16="http://schemas.microsoft.com/office/drawing/2014/main" id="{4E45F11D-1227-41F8-A3A5-DA968C438034}"/>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spTree>
    <p:extLst>
      <p:ext uri="{BB962C8B-B14F-4D97-AF65-F5344CB8AC3E}">
        <p14:creationId xmlns:p14="http://schemas.microsoft.com/office/powerpoint/2010/main" val="24895661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ction Divide - Code+Frameworks">
    <p:bg>
      <p:bgPr>
        <a:solidFill>
          <a:schemeClr val="accent1"/>
        </a:solidFill>
        <a:effectLst/>
      </p:bgPr>
    </p:bg>
    <p:spTree>
      <p:nvGrpSpPr>
        <p:cNvPr id="1" name=""/>
        <p:cNvGrpSpPr/>
        <p:nvPr/>
      </p:nvGrpSpPr>
      <p:grpSpPr>
        <a:xfrm>
          <a:off x="0" y="0"/>
          <a:ext cx="0" cy="0"/>
          <a:chOff x="0" y="0"/>
          <a:chExt cx="0" cy="0"/>
        </a:xfrm>
      </p:grpSpPr>
      <p:sp>
        <p:nvSpPr>
          <p:cNvPr id="8" name="Rectangle: Diagonal Corners Rounded 7">
            <a:extLst>
              <a:ext uri="{FF2B5EF4-FFF2-40B4-BE49-F238E27FC236}">
                <a16:creationId xmlns:a16="http://schemas.microsoft.com/office/drawing/2014/main" id="{CFE4B822-7163-4FB1-B200-81284C130CCD}"/>
              </a:ext>
            </a:extLst>
          </p:cNvPr>
          <p:cNvSpPr/>
          <p:nvPr userDrawn="1"/>
        </p:nvSpPr>
        <p:spPr>
          <a:xfrm rot="5400000" flipH="1">
            <a:off x="614815" y="513000"/>
            <a:ext cx="5832000" cy="5832000"/>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3">
            <a:extLst>
              <a:ext uri="{FF2B5EF4-FFF2-40B4-BE49-F238E27FC236}">
                <a16:creationId xmlns:a16="http://schemas.microsoft.com/office/drawing/2014/main" id="{75AEEC81-7D64-4CA9-87DC-FF0D7D8D3C3E}"/>
              </a:ext>
            </a:extLst>
          </p:cNvPr>
          <p:cNvSpPr>
            <a:spLocks noGrp="1"/>
          </p:cNvSpPr>
          <p:nvPr>
            <p:ph type="body" sz="half" idx="2" hasCustomPrompt="1"/>
          </p:nvPr>
        </p:nvSpPr>
        <p:spPr>
          <a:xfrm>
            <a:off x="1836869" y="1794582"/>
            <a:ext cx="8974334" cy="2654612"/>
          </a:xfrm>
        </p:spPr>
        <p:txBody>
          <a:bodyPr tIns="0" anchor="ctr">
            <a:normAutofit/>
          </a:bodyPr>
          <a:lstStyle>
            <a:lvl1pPr marL="0" indent="0">
              <a:lnSpc>
                <a:spcPct val="90000"/>
              </a:lnSpc>
              <a:buNone/>
              <a:defRPr sz="54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the start of a new section in the presentation</a:t>
            </a:r>
          </a:p>
        </p:txBody>
      </p:sp>
      <p:pic>
        <p:nvPicPr>
          <p:cNvPr id="6" name="Graphic 5">
            <a:extLst>
              <a:ext uri="{FF2B5EF4-FFF2-40B4-BE49-F238E27FC236}">
                <a16:creationId xmlns:a16="http://schemas.microsoft.com/office/drawing/2014/main" id="{96197988-75A9-42B2-B3C9-7F2303CF56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0530" y="5601456"/>
            <a:ext cx="2154350" cy="1064794"/>
          </a:xfrm>
          <a:prstGeom prst="rect">
            <a:avLst/>
          </a:prstGeom>
        </p:spPr>
      </p:pic>
    </p:spTree>
    <p:extLst>
      <p:ext uri="{BB962C8B-B14F-4D97-AF65-F5344CB8AC3E}">
        <p14:creationId xmlns:p14="http://schemas.microsoft.com/office/powerpoint/2010/main" val="39721306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 Code+Frameworks">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74C3828B-5C7D-4B95-B37A-C1B122FF8BF9}"/>
              </a:ext>
            </a:extLst>
          </p:cNvPr>
          <p:cNvSpPr/>
          <p:nvPr userDrawn="1"/>
        </p:nvSpPr>
        <p:spPr>
          <a:xfrm>
            <a:off x="177871" y="174512"/>
            <a:ext cx="892552" cy="892552"/>
          </a:xfrm>
          <a:custGeom>
            <a:avLst/>
            <a:gdLst/>
            <a:ahLst/>
            <a:cxnLst/>
            <a:rect l="l" t="t" r="r" b="b"/>
            <a:pathLst>
              <a:path w="680719" h="680719">
                <a:moveTo>
                  <a:pt x="335838" y="0"/>
                </a:moveTo>
                <a:lnTo>
                  <a:pt x="286209" y="3641"/>
                </a:lnTo>
                <a:lnTo>
                  <a:pt x="238842" y="14220"/>
                </a:lnTo>
                <a:lnTo>
                  <a:pt x="194255" y="31217"/>
                </a:lnTo>
                <a:lnTo>
                  <a:pt x="152968" y="54111"/>
                </a:lnTo>
                <a:lnTo>
                  <a:pt x="115501" y="82383"/>
                </a:lnTo>
                <a:lnTo>
                  <a:pt x="82373" y="115514"/>
                </a:lnTo>
                <a:lnTo>
                  <a:pt x="54104" y="152983"/>
                </a:lnTo>
                <a:lnTo>
                  <a:pt x="31212" y="194271"/>
                </a:lnTo>
                <a:lnTo>
                  <a:pt x="14218" y="238858"/>
                </a:lnTo>
                <a:lnTo>
                  <a:pt x="3641" y="286225"/>
                </a:lnTo>
                <a:lnTo>
                  <a:pt x="0" y="335851"/>
                </a:lnTo>
                <a:lnTo>
                  <a:pt x="0" y="339915"/>
                </a:lnTo>
                <a:lnTo>
                  <a:pt x="3106" y="386099"/>
                </a:lnTo>
                <a:lnTo>
                  <a:pt x="12157" y="430393"/>
                </a:lnTo>
                <a:lnTo>
                  <a:pt x="26745" y="472393"/>
                </a:lnTo>
                <a:lnTo>
                  <a:pt x="46465" y="511693"/>
                </a:lnTo>
                <a:lnTo>
                  <a:pt x="70912" y="547888"/>
                </a:lnTo>
                <a:lnTo>
                  <a:pt x="99680" y="580572"/>
                </a:lnTo>
                <a:lnTo>
                  <a:pt x="132364" y="609340"/>
                </a:lnTo>
                <a:lnTo>
                  <a:pt x="168558" y="633786"/>
                </a:lnTo>
                <a:lnTo>
                  <a:pt x="207856" y="653506"/>
                </a:lnTo>
                <a:lnTo>
                  <a:pt x="249853" y="668093"/>
                </a:lnTo>
                <a:lnTo>
                  <a:pt x="294143" y="677143"/>
                </a:lnTo>
                <a:lnTo>
                  <a:pt x="340321" y="680250"/>
                </a:lnTo>
                <a:lnTo>
                  <a:pt x="680237" y="680250"/>
                </a:lnTo>
                <a:lnTo>
                  <a:pt x="680237" y="344398"/>
                </a:lnTo>
                <a:lnTo>
                  <a:pt x="677093" y="297665"/>
                </a:lnTo>
                <a:lnTo>
                  <a:pt x="667935" y="252843"/>
                </a:lnTo>
                <a:lnTo>
                  <a:pt x="653173" y="210342"/>
                </a:lnTo>
                <a:lnTo>
                  <a:pt x="633217" y="170573"/>
                </a:lnTo>
                <a:lnTo>
                  <a:pt x="608478" y="133946"/>
                </a:lnTo>
                <a:lnTo>
                  <a:pt x="579366" y="100871"/>
                </a:lnTo>
                <a:lnTo>
                  <a:pt x="546291" y="71759"/>
                </a:lnTo>
                <a:lnTo>
                  <a:pt x="509664" y="47020"/>
                </a:lnTo>
                <a:lnTo>
                  <a:pt x="469895" y="27064"/>
                </a:lnTo>
                <a:lnTo>
                  <a:pt x="427394" y="12302"/>
                </a:lnTo>
                <a:lnTo>
                  <a:pt x="382572" y="3143"/>
                </a:lnTo>
                <a:lnTo>
                  <a:pt x="335838" y="0"/>
                </a:lnTo>
                <a:close/>
              </a:path>
            </a:pathLst>
          </a:custGeom>
          <a:solidFill>
            <a:srgbClr val="D1D4D9"/>
          </a:solidFill>
        </p:spPr>
        <p:txBody>
          <a:bodyPr wrap="square" lIns="0" tIns="0" rIns="0" bIns="0" rtlCol="0"/>
          <a:lstStyle/>
          <a:p>
            <a:endParaRPr/>
          </a:p>
        </p:txBody>
      </p:sp>
      <p:sp>
        <p:nvSpPr>
          <p:cNvPr id="8" name="Title Placeholder 1">
            <a:extLst>
              <a:ext uri="{FF2B5EF4-FFF2-40B4-BE49-F238E27FC236}">
                <a16:creationId xmlns:a16="http://schemas.microsoft.com/office/drawing/2014/main" id="{A6DCE3A5-A9DB-42AC-A0D7-1098B05246B8}"/>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5" name="Text Placeholder 3">
            <a:extLst>
              <a:ext uri="{FF2B5EF4-FFF2-40B4-BE49-F238E27FC236}">
                <a16:creationId xmlns:a16="http://schemas.microsoft.com/office/drawing/2014/main" id="{92F4F557-77AF-4202-972E-DE2E08F402D9}"/>
              </a:ext>
            </a:extLst>
          </p:cNvPr>
          <p:cNvSpPr>
            <a:spLocks noGrp="1"/>
          </p:cNvSpPr>
          <p:nvPr>
            <p:ph type="body" sz="half" idx="2"/>
          </p:nvPr>
        </p:nvSpPr>
        <p:spPr>
          <a:xfrm>
            <a:off x="1076862" y="826603"/>
            <a:ext cx="10042823" cy="549274"/>
          </a:xfrm>
        </p:spPr>
        <p:txBody>
          <a:bodyPr tIns="0">
            <a:noAutofit/>
          </a:bodyPr>
          <a:lstStyle>
            <a:lvl1pPr marL="0" indent="0">
              <a:lnSpc>
                <a:spcPct val="100000"/>
              </a:lnSpc>
              <a:spcAft>
                <a:spcPts val="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Content Placeholder 2">
            <a:extLst>
              <a:ext uri="{FF2B5EF4-FFF2-40B4-BE49-F238E27FC236}">
                <a16:creationId xmlns:a16="http://schemas.microsoft.com/office/drawing/2014/main" id="{D0FF7886-C547-447A-9FD5-073A47D23FDD}"/>
              </a:ext>
            </a:extLst>
          </p:cNvPr>
          <p:cNvSpPr>
            <a:spLocks noGrp="1"/>
          </p:cNvSpPr>
          <p:nvPr>
            <p:ph idx="1"/>
          </p:nvPr>
        </p:nvSpPr>
        <p:spPr>
          <a:xfrm>
            <a:off x="1076862" y="1687132"/>
            <a:ext cx="4898269" cy="4701824"/>
          </a:xfrm>
        </p:spPr>
        <p:txBody>
          <a:bodyPr>
            <a:normAutofit/>
          </a:bodyPr>
          <a:lstStyle>
            <a:lvl1pPr marL="324000" indent="-324000">
              <a:lnSpc>
                <a:spcPct val="110000"/>
              </a:lnSpc>
              <a:spcBef>
                <a:spcPts val="1800"/>
              </a:spcBef>
              <a:spcAft>
                <a:spcPts val="600"/>
              </a:spcAft>
              <a:buFontTx/>
              <a:buBlip>
                <a:blip r:embed="rId2"/>
              </a:buBlip>
              <a:defRPr sz="1800">
                <a:solidFill>
                  <a:schemeClr val="accent1"/>
                </a:solidFill>
              </a:defRPr>
            </a:lvl1pPr>
            <a:lvl2pPr marL="720000" indent="-288000">
              <a:lnSpc>
                <a:spcPct val="110000"/>
              </a:lnSpc>
              <a:spcAft>
                <a:spcPts val="600"/>
              </a:spcAft>
              <a:buClrTx/>
              <a:buFont typeface="Arial" panose="020B0604020202020204" pitchFamily="34" charset="0"/>
              <a:buChar char="–"/>
              <a:defRPr sz="1600">
                <a:solidFill>
                  <a:schemeClr val="accent1"/>
                </a:solidFill>
              </a:defRPr>
            </a:lvl2pPr>
            <a:lvl3pPr marL="1080000" indent="-288000">
              <a:lnSpc>
                <a:spcPct val="110000"/>
              </a:lnSpc>
              <a:spcBef>
                <a:spcPts val="0"/>
              </a:spcBef>
              <a:spcAft>
                <a:spcPts val="300"/>
              </a:spcAft>
              <a:buClrTx/>
              <a:buFont typeface="Arial" panose="020B0604020202020204" pitchFamily="34" charset="0"/>
              <a:buChar char="–"/>
              <a:defRPr sz="1400">
                <a:solidFill>
                  <a:schemeClr val="accent1"/>
                </a:solidFill>
              </a:defRPr>
            </a:lvl3pPr>
            <a:lvl4pPr marL="1543050" indent="-171450">
              <a:lnSpc>
                <a:spcPct val="110000"/>
              </a:lnSpc>
              <a:spcAft>
                <a:spcPts val="600"/>
              </a:spcAft>
              <a:buFontTx/>
              <a:buBlip>
                <a:blip r:embed="rId3"/>
              </a:buBlip>
              <a:defRPr sz="1200">
                <a:solidFill>
                  <a:schemeClr val="accent1"/>
                </a:solidFill>
              </a:defRPr>
            </a:lvl4pPr>
            <a:lvl5pPr marL="2000250" indent="-171450">
              <a:lnSpc>
                <a:spcPct val="110000"/>
              </a:lnSpc>
              <a:spcAft>
                <a:spcPts val="600"/>
              </a:spcAft>
              <a:buFontTx/>
              <a:buBlip>
                <a:blip r:embed="rId3"/>
              </a:buBlip>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p:txBody>
      </p:sp>
      <p:sp>
        <p:nvSpPr>
          <p:cNvPr id="10" name="Slide Number Placeholder 5">
            <a:extLst>
              <a:ext uri="{FF2B5EF4-FFF2-40B4-BE49-F238E27FC236}">
                <a16:creationId xmlns:a16="http://schemas.microsoft.com/office/drawing/2014/main" id="{FBC5FE6A-E6DC-4682-892C-ACD51201A42A}"/>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sp>
        <p:nvSpPr>
          <p:cNvPr id="7" name="Content Placeholder 2">
            <a:extLst>
              <a:ext uri="{FF2B5EF4-FFF2-40B4-BE49-F238E27FC236}">
                <a16:creationId xmlns:a16="http://schemas.microsoft.com/office/drawing/2014/main" id="{2D6C270B-EC9A-48FA-A79D-40DEA12D5979}"/>
              </a:ext>
            </a:extLst>
          </p:cNvPr>
          <p:cNvSpPr>
            <a:spLocks noGrp="1"/>
          </p:cNvSpPr>
          <p:nvPr>
            <p:ph idx="10"/>
          </p:nvPr>
        </p:nvSpPr>
        <p:spPr>
          <a:xfrm>
            <a:off x="6216871" y="1687132"/>
            <a:ext cx="4898269" cy="4701824"/>
          </a:xfrm>
        </p:spPr>
        <p:txBody>
          <a:bodyPr>
            <a:normAutofit/>
          </a:bodyPr>
          <a:lstStyle>
            <a:lvl1pPr marL="324000" indent="-324000">
              <a:lnSpc>
                <a:spcPct val="110000"/>
              </a:lnSpc>
              <a:spcBef>
                <a:spcPts val="1800"/>
              </a:spcBef>
              <a:spcAft>
                <a:spcPts val="600"/>
              </a:spcAft>
              <a:buFontTx/>
              <a:buBlip>
                <a:blip r:embed="rId2"/>
              </a:buBlip>
              <a:defRPr sz="1800">
                <a:solidFill>
                  <a:schemeClr val="accent1"/>
                </a:solidFill>
              </a:defRPr>
            </a:lvl1pPr>
            <a:lvl2pPr marL="720000" indent="-288000">
              <a:lnSpc>
                <a:spcPct val="110000"/>
              </a:lnSpc>
              <a:spcAft>
                <a:spcPts val="600"/>
              </a:spcAft>
              <a:buClrTx/>
              <a:buFont typeface="Arial" panose="020B0604020202020204" pitchFamily="34" charset="0"/>
              <a:buChar char="–"/>
              <a:defRPr sz="1600">
                <a:solidFill>
                  <a:schemeClr val="accent1"/>
                </a:solidFill>
              </a:defRPr>
            </a:lvl2pPr>
            <a:lvl3pPr marL="1080000" indent="-288000">
              <a:lnSpc>
                <a:spcPct val="110000"/>
              </a:lnSpc>
              <a:spcBef>
                <a:spcPts val="0"/>
              </a:spcBef>
              <a:spcAft>
                <a:spcPts val="300"/>
              </a:spcAft>
              <a:buClrTx/>
              <a:buFont typeface="Arial" panose="020B0604020202020204" pitchFamily="34" charset="0"/>
              <a:buChar char="–"/>
              <a:defRPr sz="1400">
                <a:solidFill>
                  <a:schemeClr val="accent1"/>
                </a:solidFill>
              </a:defRPr>
            </a:lvl3pPr>
            <a:lvl4pPr marL="1543050" indent="-171450">
              <a:lnSpc>
                <a:spcPct val="110000"/>
              </a:lnSpc>
              <a:spcAft>
                <a:spcPts val="600"/>
              </a:spcAft>
              <a:buFontTx/>
              <a:buBlip>
                <a:blip r:embed="rId3"/>
              </a:buBlip>
              <a:defRPr sz="1200">
                <a:solidFill>
                  <a:schemeClr val="accent1"/>
                </a:solidFill>
              </a:defRPr>
            </a:lvl4pPr>
            <a:lvl5pPr marL="2000250" indent="-171450">
              <a:lnSpc>
                <a:spcPct val="110000"/>
              </a:lnSpc>
              <a:spcAft>
                <a:spcPts val="600"/>
              </a:spcAft>
              <a:buFontTx/>
              <a:buBlip>
                <a:blip r:embed="rId3"/>
              </a:buBlip>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448446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hank you  - Code+Frameworks">
    <p:bg>
      <p:bgPr>
        <a:solidFill>
          <a:schemeClr val="accent1"/>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E8549AE6-73F0-4257-B1FD-AAE86DEC8C05}"/>
              </a:ext>
            </a:extLst>
          </p:cNvPr>
          <p:cNvSpPr>
            <a:spLocks noGrp="1"/>
          </p:cNvSpPr>
          <p:nvPr>
            <p:ph type="pic" sz="quarter" idx="10"/>
          </p:nvPr>
        </p:nvSpPr>
        <p:spPr>
          <a:xfrm>
            <a:off x="0" y="0"/>
            <a:ext cx="12192000" cy="6858000"/>
          </a:xfrm>
        </p:spPr>
        <p:txBody>
          <a:bodyPr anchor="ctr"/>
          <a:lstStyle>
            <a:lvl1pPr marL="0" indent="0" algn="ctr">
              <a:buFont typeface="Arial" panose="020B0604020202020204" pitchFamily="34" charset="0"/>
              <a:buNone/>
              <a:defRPr>
                <a:solidFill>
                  <a:schemeClr val="bg1"/>
                </a:solidFill>
              </a:defRPr>
            </a:lvl1pPr>
          </a:lstStyle>
          <a:p>
            <a:endParaRPr lang="en-GB"/>
          </a:p>
        </p:txBody>
      </p:sp>
      <p:pic>
        <p:nvPicPr>
          <p:cNvPr id="9" name="Graphic 8">
            <a:extLst>
              <a:ext uri="{FF2B5EF4-FFF2-40B4-BE49-F238E27FC236}">
                <a16:creationId xmlns:a16="http://schemas.microsoft.com/office/drawing/2014/main" id="{362D9EE8-C1A5-4BD2-8DCA-D84A8588E0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8320" y="549274"/>
            <a:ext cx="5841047" cy="5827619"/>
          </a:xfrm>
          <a:prstGeom prst="rect">
            <a:avLst/>
          </a:prstGeom>
        </p:spPr>
      </p:pic>
      <p:pic>
        <p:nvPicPr>
          <p:cNvPr id="13" name="Graphic 12">
            <a:extLst>
              <a:ext uri="{FF2B5EF4-FFF2-40B4-BE49-F238E27FC236}">
                <a16:creationId xmlns:a16="http://schemas.microsoft.com/office/drawing/2014/main" id="{E7827324-BA72-4D5C-B15C-E03494C47AB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96776" y="827225"/>
            <a:ext cx="2154350" cy="1064794"/>
          </a:xfrm>
          <a:prstGeom prst="rect">
            <a:avLst/>
          </a:prstGeom>
        </p:spPr>
      </p:pic>
    </p:spTree>
    <p:extLst>
      <p:ext uri="{BB962C8B-B14F-4D97-AF65-F5344CB8AC3E}">
        <p14:creationId xmlns:p14="http://schemas.microsoft.com/office/powerpoint/2010/main" val="21839825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 Training+Accreditation">
    <p:bg>
      <p:bgPr>
        <a:solidFill>
          <a:schemeClr val="accent1"/>
        </a:solidFill>
        <a:effectLst/>
      </p:bgPr>
    </p:bg>
    <p:spTree>
      <p:nvGrpSpPr>
        <p:cNvPr id="1" name=""/>
        <p:cNvGrpSpPr/>
        <p:nvPr/>
      </p:nvGrpSpPr>
      <p:grpSpPr>
        <a:xfrm>
          <a:off x="0" y="0"/>
          <a:ext cx="0" cy="0"/>
          <a:chOff x="0" y="0"/>
          <a:chExt cx="0" cy="0"/>
        </a:xfrm>
      </p:grpSpPr>
      <p:sp>
        <p:nvSpPr>
          <p:cNvPr id="8" name="Rectangle: Diagonal Corners Rounded 7">
            <a:extLst>
              <a:ext uri="{FF2B5EF4-FFF2-40B4-BE49-F238E27FC236}">
                <a16:creationId xmlns:a16="http://schemas.microsoft.com/office/drawing/2014/main" id="{CFE4B822-7163-4FB1-B200-81284C130CCD}"/>
              </a:ext>
            </a:extLst>
          </p:cNvPr>
          <p:cNvSpPr/>
          <p:nvPr userDrawn="1"/>
        </p:nvSpPr>
        <p:spPr>
          <a:xfrm flipH="1">
            <a:off x="749147" y="760164"/>
            <a:ext cx="7590622" cy="5310130"/>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7">
            <a:extLst>
              <a:ext uri="{FF2B5EF4-FFF2-40B4-BE49-F238E27FC236}">
                <a16:creationId xmlns:a16="http://schemas.microsoft.com/office/drawing/2014/main" id="{AD64EA04-D8D1-40A9-BDAE-5B89E16A7CB8}"/>
              </a:ext>
            </a:extLst>
          </p:cNvPr>
          <p:cNvSpPr>
            <a:spLocks noGrp="1"/>
          </p:cNvSpPr>
          <p:nvPr>
            <p:ph type="title" hasCustomPrompt="1"/>
          </p:nvPr>
        </p:nvSpPr>
        <p:spPr>
          <a:xfrm>
            <a:off x="1111352" y="1926182"/>
            <a:ext cx="5349084" cy="1168415"/>
          </a:xfrm>
          <a:prstGeom prst="rect">
            <a:avLst/>
          </a:prstGeom>
        </p:spPr>
        <p:txBody>
          <a:bodyPr>
            <a:noAutofit/>
          </a:bodyPr>
          <a:lstStyle>
            <a:lvl1pPr>
              <a:defRPr sz="6600"/>
            </a:lvl1pPr>
          </a:lstStyle>
          <a:p>
            <a:r>
              <a:rPr lang="en-US" dirty="0"/>
              <a:t>title line one</a:t>
            </a:r>
            <a:endParaRPr lang="en-GB" dirty="0"/>
          </a:p>
        </p:txBody>
      </p:sp>
      <p:sp>
        <p:nvSpPr>
          <p:cNvPr id="10" name="Text Placeholder 3">
            <a:extLst>
              <a:ext uri="{FF2B5EF4-FFF2-40B4-BE49-F238E27FC236}">
                <a16:creationId xmlns:a16="http://schemas.microsoft.com/office/drawing/2014/main" id="{75AEEC81-7D64-4CA9-87DC-FF0D7D8D3C3E}"/>
              </a:ext>
            </a:extLst>
          </p:cNvPr>
          <p:cNvSpPr>
            <a:spLocks noGrp="1"/>
          </p:cNvSpPr>
          <p:nvPr>
            <p:ph type="body" sz="half" idx="2" hasCustomPrompt="1"/>
          </p:nvPr>
        </p:nvSpPr>
        <p:spPr>
          <a:xfrm>
            <a:off x="1856577" y="2368504"/>
            <a:ext cx="9126161" cy="1551646"/>
          </a:xfrm>
        </p:spPr>
        <p:txBody>
          <a:bodyPr tIns="0" anchor="t">
            <a:noAutofit/>
          </a:bodyPr>
          <a:lstStyle>
            <a:lvl1pPr marL="0" indent="0">
              <a:lnSpc>
                <a:spcPct val="100000"/>
              </a:lnSpc>
              <a:buNone/>
              <a:defRPr sz="115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 line two</a:t>
            </a:r>
          </a:p>
        </p:txBody>
      </p:sp>
      <p:sp>
        <p:nvSpPr>
          <p:cNvPr id="11" name="Text Placeholder 2">
            <a:extLst>
              <a:ext uri="{FF2B5EF4-FFF2-40B4-BE49-F238E27FC236}">
                <a16:creationId xmlns:a16="http://schemas.microsoft.com/office/drawing/2014/main" id="{45C2A7DE-CBC8-453E-980E-B2088B659C91}"/>
              </a:ext>
            </a:extLst>
          </p:cNvPr>
          <p:cNvSpPr>
            <a:spLocks noGrp="1"/>
          </p:cNvSpPr>
          <p:nvPr>
            <p:ph type="body" idx="10" hasCustomPrompt="1"/>
          </p:nvPr>
        </p:nvSpPr>
        <p:spPr>
          <a:xfrm>
            <a:off x="2132287" y="5036634"/>
            <a:ext cx="6086248" cy="288000"/>
          </a:xfrm>
        </p:spPr>
        <p:txBody>
          <a:bodyPr>
            <a:noAutofit/>
          </a:bodyPr>
          <a:lstStyle>
            <a:lvl1pPr marL="0" indent="0" algn="r">
              <a:lnSpc>
                <a:spcPct val="100000"/>
              </a:lnSpc>
              <a:buFont typeface="Arial" panose="020B0604020202020204" pitchFamily="34" charset="0"/>
              <a:buNone/>
              <a:defRPr sz="1400" b="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Job title</a:t>
            </a:r>
          </a:p>
        </p:txBody>
      </p:sp>
      <p:sp>
        <p:nvSpPr>
          <p:cNvPr id="12" name="Text Placeholder 2">
            <a:extLst>
              <a:ext uri="{FF2B5EF4-FFF2-40B4-BE49-F238E27FC236}">
                <a16:creationId xmlns:a16="http://schemas.microsoft.com/office/drawing/2014/main" id="{7308F450-F524-46D8-ADA1-3DBD85E3E4A7}"/>
              </a:ext>
            </a:extLst>
          </p:cNvPr>
          <p:cNvSpPr>
            <a:spLocks noGrp="1"/>
          </p:cNvSpPr>
          <p:nvPr>
            <p:ph type="body" idx="13" hasCustomPrompt="1"/>
          </p:nvPr>
        </p:nvSpPr>
        <p:spPr>
          <a:xfrm>
            <a:off x="2132287" y="4734467"/>
            <a:ext cx="6086248" cy="288000"/>
          </a:xfrm>
        </p:spPr>
        <p:txBody>
          <a:bodyPr>
            <a:noAutofit/>
          </a:bodyPr>
          <a:lstStyle>
            <a:lvl1pPr marL="0" indent="0" algn="r">
              <a:lnSpc>
                <a:spcPct val="120000"/>
              </a:lnSpc>
              <a:buFont typeface="Arial" panose="020B0604020202020204" pitchFamily="34" charset="0"/>
              <a:buNone/>
              <a:defRPr sz="1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PRESENTER NAME</a:t>
            </a:r>
          </a:p>
        </p:txBody>
      </p:sp>
      <p:sp>
        <p:nvSpPr>
          <p:cNvPr id="14" name="Text Placeholder 2">
            <a:extLst>
              <a:ext uri="{FF2B5EF4-FFF2-40B4-BE49-F238E27FC236}">
                <a16:creationId xmlns:a16="http://schemas.microsoft.com/office/drawing/2014/main" id="{DB0DD0AD-FDC8-4C34-9E3E-130D5FE536A6}"/>
              </a:ext>
            </a:extLst>
          </p:cNvPr>
          <p:cNvSpPr>
            <a:spLocks noGrp="1"/>
          </p:cNvSpPr>
          <p:nvPr>
            <p:ph type="body" idx="16" hasCustomPrompt="1"/>
          </p:nvPr>
        </p:nvSpPr>
        <p:spPr>
          <a:xfrm>
            <a:off x="4095551" y="5736026"/>
            <a:ext cx="4122984" cy="288000"/>
          </a:xfrm>
        </p:spPr>
        <p:txBody>
          <a:bodyPr>
            <a:noAutofit/>
          </a:bodyPr>
          <a:lstStyle>
            <a:lvl1pPr marL="0" indent="0" algn="r">
              <a:lnSpc>
                <a:spcPct val="120000"/>
              </a:lnSpc>
              <a:buFont typeface="Arial" panose="020B0604020202020204" pitchFamily="34" charset="0"/>
              <a:buNone/>
              <a:defRPr sz="11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Date</a:t>
            </a:r>
          </a:p>
        </p:txBody>
      </p:sp>
      <p:sp>
        <p:nvSpPr>
          <p:cNvPr id="13" name="TextBox 12">
            <a:extLst>
              <a:ext uri="{FF2B5EF4-FFF2-40B4-BE49-F238E27FC236}">
                <a16:creationId xmlns:a16="http://schemas.microsoft.com/office/drawing/2014/main" id="{0AD38774-5D20-4F46-9290-B314A1668373}"/>
              </a:ext>
            </a:extLst>
          </p:cNvPr>
          <p:cNvSpPr txBox="1"/>
          <p:nvPr userDrawn="1"/>
        </p:nvSpPr>
        <p:spPr>
          <a:xfrm>
            <a:off x="4445876" y="6112252"/>
            <a:ext cx="3974127" cy="553998"/>
          </a:xfrm>
          <a:prstGeom prst="rect">
            <a:avLst/>
          </a:prstGeom>
          <a:noFill/>
        </p:spPr>
        <p:txBody>
          <a:bodyPr wrap="square" rtlCol="0">
            <a:spAutoFit/>
          </a:bodyPr>
          <a:lstStyle/>
          <a:p>
            <a:pPr algn="r"/>
            <a:r>
              <a:rPr kumimoji="0" lang="en-US" altLang="zh-CN" sz="600" i="0" u="none" strike="noStrike" cap="none" normalizeH="0" baseline="0" dirty="0">
                <a:ln>
                  <a:noFill/>
                </a:ln>
                <a:solidFill>
                  <a:schemeClr val="accent3"/>
                </a:solidFill>
                <a:effectLst/>
                <a:latin typeface="+mj-lt"/>
                <a:ea typeface="DengXian" panose="02010600030101010101" pitchFamily="2" charset="-122"/>
                <a:cs typeface="Calibri" panose="020F0502020204030204" pitchFamily="34" charset="0"/>
              </a:rPr>
              <a:t>TM Forum is committed to comply with global antitrust laws and requires all present to comply therewith as well as with the TM Forum Antitrust Policies &amp; Guidelines.  Antitrust law prohibits agreements between competitors that restrict other parties’ actions or create barriers to market entry and the discussion or exchange of confidential information pricing, business plans, or other confidential or commercially sensitive data.</a:t>
            </a:r>
            <a:r>
              <a:rPr kumimoji="0" lang="en-GB" altLang="zh-CN" sz="600" i="0" u="none" strike="noStrike" cap="none" normalizeH="0" baseline="0" dirty="0">
                <a:ln>
                  <a:noFill/>
                </a:ln>
                <a:solidFill>
                  <a:schemeClr val="accent3"/>
                </a:solidFill>
                <a:effectLst/>
                <a:latin typeface="+mj-lt"/>
              </a:rPr>
              <a:t> </a:t>
            </a:r>
          </a:p>
          <a:p>
            <a:pPr algn="r"/>
            <a:endParaRPr lang="en-GB" sz="600" dirty="0">
              <a:solidFill>
                <a:schemeClr val="accent3"/>
              </a:solidFill>
              <a:latin typeface="+mj-lt"/>
            </a:endParaRPr>
          </a:p>
        </p:txBody>
      </p:sp>
      <p:pic>
        <p:nvPicPr>
          <p:cNvPr id="15" name="Graphic 14">
            <a:extLst>
              <a:ext uri="{FF2B5EF4-FFF2-40B4-BE49-F238E27FC236}">
                <a16:creationId xmlns:a16="http://schemas.microsoft.com/office/drawing/2014/main" id="{CE3DB9B4-558C-4EC7-881F-737BB0CE2A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30530" y="5601456"/>
            <a:ext cx="2154350" cy="1064793"/>
          </a:xfrm>
          <a:prstGeom prst="rect">
            <a:avLst/>
          </a:prstGeom>
        </p:spPr>
      </p:pic>
    </p:spTree>
    <p:extLst>
      <p:ext uri="{BB962C8B-B14F-4D97-AF65-F5344CB8AC3E}">
        <p14:creationId xmlns:p14="http://schemas.microsoft.com/office/powerpoint/2010/main" val="19665693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Long Title Slide - Training+Accreditation">
    <p:bg>
      <p:bgPr>
        <a:solidFill>
          <a:schemeClr val="accent1"/>
        </a:solidFill>
        <a:effectLst/>
      </p:bgPr>
    </p:bg>
    <p:spTree>
      <p:nvGrpSpPr>
        <p:cNvPr id="1" name=""/>
        <p:cNvGrpSpPr/>
        <p:nvPr/>
      </p:nvGrpSpPr>
      <p:grpSpPr>
        <a:xfrm>
          <a:off x="0" y="0"/>
          <a:ext cx="0" cy="0"/>
          <a:chOff x="0" y="0"/>
          <a:chExt cx="0" cy="0"/>
        </a:xfrm>
      </p:grpSpPr>
      <p:sp>
        <p:nvSpPr>
          <p:cNvPr id="8" name="Rectangle: Diagonal Corners Rounded 7">
            <a:extLst>
              <a:ext uri="{FF2B5EF4-FFF2-40B4-BE49-F238E27FC236}">
                <a16:creationId xmlns:a16="http://schemas.microsoft.com/office/drawing/2014/main" id="{CFE4B822-7163-4FB1-B200-81284C130CCD}"/>
              </a:ext>
            </a:extLst>
          </p:cNvPr>
          <p:cNvSpPr/>
          <p:nvPr userDrawn="1"/>
        </p:nvSpPr>
        <p:spPr>
          <a:xfrm flipH="1">
            <a:off x="749147" y="760164"/>
            <a:ext cx="7590622" cy="5310130"/>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3">
            <a:extLst>
              <a:ext uri="{FF2B5EF4-FFF2-40B4-BE49-F238E27FC236}">
                <a16:creationId xmlns:a16="http://schemas.microsoft.com/office/drawing/2014/main" id="{75AEEC81-7D64-4CA9-87DC-FF0D7D8D3C3E}"/>
              </a:ext>
            </a:extLst>
          </p:cNvPr>
          <p:cNvSpPr>
            <a:spLocks noGrp="1"/>
          </p:cNvSpPr>
          <p:nvPr>
            <p:ph type="body" sz="half" idx="2" hasCustomPrompt="1"/>
          </p:nvPr>
        </p:nvSpPr>
        <p:spPr>
          <a:xfrm>
            <a:off x="926411" y="1759111"/>
            <a:ext cx="6838105" cy="2654612"/>
          </a:xfrm>
        </p:spPr>
        <p:txBody>
          <a:bodyPr tIns="0" anchor="t">
            <a:normAutofit/>
          </a:bodyPr>
          <a:lstStyle>
            <a:lvl1pPr marL="0" indent="0">
              <a:lnSpc>
                <a:spcPct val="90000"/>
              </a:lnSpc>
              <a:buNone/>
              <a:defRPr sz="54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 of presentation goes in here, can go over three lines</a:t>
            </a:r>
          </a:p>
        </p:txBody>
      </p:sp>
      <p:sp>
        <p:nvSpPr>
          <p:cNvPr id="11" name="Text Placeholder 2">
            <a:extLst>
              <a:ext uri="{FF2B5EF4-FFF2-40B4-BE49-F238E27FC236}">
                <a16:creationId xmlns:a16="http://schemas.microsoft.com/office/drawing/2014/main" id="{45C2A7DE-CBC8-453E-980E-B2088B659C91}"/>
              </a:ext>
            </a:extLst>
          </p:cNvPr>
          <p:cNvSpPr>
            <a:spLocks noGrp="1"/>
          </p:cNvSpPr>
          <p:nvPr>
            <p:ph type="body" idx="10" hasCustomPrompt="1"/>
          </p:nvPr>
        </p:nvSpPr>
        <p:spPr>
          <a:xfrm>
            <a:off x="2132287" y="5036634"/>
            <a:ext cx="6086248" cy="288000"/>
          </a:xfrm>
        </p:spPr>
        <p:txBody>
          <a:bodyPr>
            <a:noAutofit/>
          </a:bodyPr>
          <a:lstStyle>
            <a:lvl1pPr marL="0" indent="0" algn="r">
              <a:lnSpc>
                <a:spcPct val="100000"/>
              </a:lnSpc>
              <a:buFont typeface="Arial" panose="020B0604020202020204" pitchFamily="34" charset="0"/>
              <a:buNone/>
              <a:defRPr sz="1400" b="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Job title</a:t>
            </a:r>
          </a:p>
        </p:txBody>
      </p:sp>
      <p:sp>
        <p:nvSpPr>
          <p:cNvPr id="12" name="Text Placeholder 2">
            <a:extLst>
              <a:ext uri="{FF2B5EF4-FFF2-40B4-BE49-F238E27FC236}">
                <a16:creationId xmlns:a16="http://schemas.microsoft.com/office/drawing/2014/main" id="{7308F450-F524-46D8-ADA1-3DBD85E3E4A7}"/>
              </a:ext>
            </a:extLst>
          </p:cNvPr>
          <p:cNvSpPr>
            <a:spLocks noGrp="1"/>
          </p:cNvSpPr>
          <p:nvPr>
            <p:ph type="body" idx="13" hasCustomPrompt="1"/>
          </p:nvPr>
        </p:nvSpPr>
        <p:spPr>
          <a:xfrm>
            <a:off x="2132287" y="4734467"/>
            <a:ext cx="6086248" cy="288000"/>
          </a:xfrm>
        </p:spPr>
        <p:txBody>
          <a:bodyPr>
            <a:noAutofit/>
          </a:bodyPr>
          <a:lstStyle>
            <a:lvl1pPr marL="0" indent="0" algn="r">
              <a:lnSpc>
                <a:spcPct val="120000"/>
              </a:lnSpc>
              <a:buFont typeface="Arial" panose="020B0604020202020204" pitchFamily="34" charset="0"/>
              <a:buNone/>
              <a:defRPr sz="1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PRESENTER NAME</a:t>
            </a:r>
          </a:p>
        </p:txBody>
      </p:sp>
      <p:sp>
        <p:nvSpPr>
          <p:cNvPr id="13" name="Text Placeholder 2">
            <a:extLst>
              <a:ext uri="{FF2B5EF4-FFF2-40B4-BE49-F238E27FC236}">
                <a16:creationId xmlns:a16="http://schemas.microsoft.com/office/drawing/2014/main" id="{E2ED987A-AB96-405A-B8A7-9136BB7499D2}"/>
              </a:ext>
            </a:extLst>
          </p:cNvPr>
          <p:cNvSpPr>
            <a:spLocks noGrp="1"/>
          </p:cNvSpPr>
          <p:nvPr>
            <p:ph type="body" idx="16" hasCustomPrompt="1"/>
          </p:nvPr>
        </p:nvSpPr>
        <p:spPr>
          <a:xfrm>
            <a:off x="4095551" y="5736026"/>
            <a:ext cx="4122984" cy="288000"/>
          </a:xfrm>
        </p:spPr>
        <p:txBody>
          <a:bodyPr>
            <a:noAutofit/>
          </a:bodyPr>
          <a:lstStyle>
            <a:lvl1pPr marL="0" indent="0" algn="r">
              <a:lnSpc>
                <a:spcPct val="120000"/>
              </a:lnSpc>
              <a:buFont typeface="Arial" panose="020B0604020202020204" pitchFamily="34" charset="0"/>
              <a:buNone/>
              <a:defRPr sz="11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Date</a:t>
            </a:r>
          </a:p>
        </p:txBody>
      </p:sp>
      <p:pic>
        <p:nvPicPr>
          <p:cNvPr id="14" name="Graphic 13">
            <a:extLst>
              <a:ext uri="{FF2B5EF4-FFF2-40B4-BE49-F238E27FC236}">
                <a16:creationId xmlns:a16="http://schemas.microsoft.com/office/drawing/2014/main" id="{C7EBA33F-7178-42B9-8960-ABC6EDB960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30530" y="5601456"/>
            <a:ext cx="2154350" cy="1064793"/>
          </a:xfrm>
          <a:prstGeom prst="rect">
            <a:avLst/>
          </a:prstGeom>
        </p:spPr>
      </p:pic>
    </p:spTree>
    <p:extLst>
      <p:ext uri="{BB962C8B-B14F-4D97-AF65-F5344CB8AC3E}">
        <p14:creationId xmlns:p14="http://schemas.microsoft.com/office/powerpoint/2010/main" val="26317870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 Training+Accreditation">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74C3828B-5C7D-4B95-B37A-C1B122FF8BF9}"/>
              </a:ext>
            </a:extLst>
          </p:cNvPr>
          <p:cNvSpPr/>
          <p:nvPr userDrawn="1"/>
        </p:nvSpPr>
        <p:spPr>
          <a:xfrm>
            <a:off x="177871" y="174512"/>
            <a:ext cx="892552" cy="892552"/>
          </a:xfrm>
          <a:custGeom>
            <a:avLst/>
            <a:gdLst/>
            <a:ahLst/>
            <a:cxnLst/>
            <a:rect l="l" t="t" r="r" b="b"/>
            <a:pathLst>
              <a:path w="680719" h="680719">
                <a:moveTo>
                  <a:pt x="335838" y="0"/>
                </a:moveTo>
                <a:lnTo>
                  <a:pt x="286209" y="3641"/>
                </a:lnTo>
                <a:lnTo>
                  <a:pt x="238842" y="14220"/>
                </a:lnTo>
                <a:lnTo>
                  <a:pt x="194255" y="31217"/>
                </a:lnTo>
                <a:lnTo>
                  <a:pt x="152968" y="54111"/>
                </a:lnTo>
                <a:lnTo>
                  <a:pt x="115501" y="82383"/>
                </a:lnTo>
                <a:lnTo>
                  <a:pt x="82373" y="115514"/>
                </a:lnTo>
                <a:lnTo>
                  <a:pt x="54104" y="152983"/>
                </a:lnTo>
                <a:lnTo>
                  <a:pt x="31212" y="194271"/>
                </a:lnTo>
                <a:lnTo>
                  <a:pt x="14218" y="238858"/>
                </a:lnTo>
                <a:lnTo>
                  <a:pt x="3641" y="286225"/>
                </a:lnTo>
                <a:lnTo>
                  <a:pt x="0" y="335851"/>
                </a:lnTo>
                <a:lnTo>
                  <a:pt x="0" y="339915"/>
                </a:lnTo>
                <a:lnTo>
                  <a:pt x="3106" y="386099"/>
                </a:lnTo>
                <a:lnTo>
                  <a:pt x="12157" y="430393"/>
                </a:lnTo>
                <a:lnTo>
                  <a:pt x="26745" y="472393"/>
                </a:lnTo>
                <a:lnTo>
                  <a:pt x="46465" y="511693"/>
                </a:lnTo>
                <a:lnTo>
                  <a:pt x="70912" y="547888"/>
                </a:lnTo>
                <a:lnTo>
                  <a:pt x="99680" y="580572"/>
                </a:lnTo>
                <a:lnTo>
                  <a:pt x="132364" y="609340"/>
                </a:lnTo>
                <a:lnTo>
                  <a:pt x="168558" y="633786"/>
                </a:lnTo>
                <a:lnTo>
                  <a:pt x="207856" y="653506"/>
                </a:lnTo>
                <a:lnTo>
                  <a:pt x="249853" y="668093"/>
                </a:lnTo>
                <a:lnTo>
                  <a:pt x="294143" y="677143"/>
                </a:lnTo>
                <a:lnTo>
                  <a:pt x="340321" y="680250"/>
                </a:lnTo>
                <a:lnTo>
                  <a:pt x="680237" y="680250"/>
                </a:lnTo>
                <a:lnTo>
                  <a:pt x="680237" y="344398"/>
                </a:lnTo>
                <a:lnTo>
                  <a:pt x="677093" y="297665"/>
                </a:lnTo>
                <a:lnTo>
                  <a:pt x="667935" y="252843"/>
                </a:lnTo>
                <a:lnTo>
                  <a:pt x="653173" y="210342"/>
                </a:lnTo>
                <a:lnTo>
                  <a:pt x="633217" y="170573"/>
                </a:lnTo>
                <a:lnTo>
                  <a:pt x="608478" y="133946"/>
                </a:lnTo>
                <a:lnTo>
                  <a:pt x="579366" y="100871"/>
                </a:lnTo>
                <a:lnTo>
                  <a:pt x="546291" y="71759"/>
                </a:lnTo>
                <a:lnTo>
                  <a:pt x="509664" y="47020"/>
                </a:lnTo>
                <a:lnTo>
                  <a:pt x="469895" y="27064"/>
                </a:lnTo>
                <a:lnTo>
                  <a:pt x="427394" y="12302"/>
                </a:lnTo>
                <a:lnTo>
                  <a:pt x="382572" y="3143"/>
                </a:lnTo>
                <a:lnTo>
                  <a:pt x="335838" y="0"/>
                </a:lnTo>
                <a:close/>
              </a:path>
            </a:pathLst>
          </a:custGeom>
          <a:solidFill>
            <a:srgbClr val="D1D4D9"/>
          </a:solidFill>
        </p:spPr>
        <p:txBody>
          <a:bodyPr wrap="square" lIns="0" tIns="0" rIns="0" bIns="0" rtlCol="0"/>
          <a:lstStyle/>
          <a:p>
            <a:endParaRPr/>
          </a:p>
        </p:txBody>
      </p:sp>
      <p:sp>
        <p:nvSpPr>
          <p:cNvPr id="8" name="Title Placeholder 1">
            <a:extLst>
              <a:ext uri="{FF2B5EF4-FFF2-40B4-BE49-F238E27FC236}">
                <a16:creationId xmlns:a16="http://schemas.microsoft.com/office/drawing/2014/main" id="{A6DCE3A5-A9DB-42AC-A0D7-1098B05246B8}"/>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5" name="Text Placeholder 3">
            <a:extLst>
              <a:ext uri="{FF2B5EF4-FFF2-40B4-BE49-F238E27FC236}">
                <a16:creationId xmlns:a16="http://schemas.microsoft.com/office/drawing/2014/main" id="{92F4F557-77AF-4202-972E-DE2E08F402D9}"/>
              </a:ext>
            </a:extLst>
          </p:cNvPr>
          <p:cNvSpPr>
            <a:spLocks noGrp="1"/>
          </p:cNvSpPr>
          <p:nvPr>
            <p:ph type="body" sz="half" idx="2"/>
          </p:nvPr>
        </p:nvSpPr>
        <p:spPr>
          <a:xfrm>
            <a:off x="1076862" y="826603"/>
            <a:ext cx="10042823" cy="549274"/>
          </a:xfrm>
        </p:spPr>
        <p:txBody>
          <a:bodyPr tIns="0">
            <a:noAutofit/>
          </a:bodyPr>
          <a:lstStyle>
            <a:lvl1pPr marL="0" indent="0">
              <a:lnSpc>
                <a:spcPct val="100000"/>
              </a:lnSpc>
              <a:spcAft>
                <a:spcPts val="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Content Placeholder 2">
            <a:extLst>
              <a:ext uri="{FF2B5EF4-FFF2-40B4-BE49-F238E27FC236}">
                <a16:creationId xmlns:a16="http://schemas.microsoft.com/office/drawing/2014/main" id="{D0FF7886-C547-447A-9FD5-073A47D23FDD}"/>
              </a:ext>
            </a:extLst>
          </p:cNvPr>
          <p:cNvSpPr>
            <a:spLocks noGrp="1"/>
          </p:cNvSpPr>
          <p:nvPr>
            <p:ph idx="1"/>
          </p:nvPr>
        </p:nvSpPr>
        <p:spPr>
          <a:xfrm>
            <a:off x="1076862" y="1687132"/>
            <a:ext cx="10029944" cy="4701824"/>
          </a:xfrm>
        </p:spPr>
        <p:txBody>
          <a:bodyPr>
            <a:normAutofit/>
          </a:bodyPr>
          <a:lstStyle>
            <a:lvl1pPr marL="324000" indent="-324000">
              <a:lnSpc>
                <a:spcPct val="110000"/>
              </a:lnSpc>
              <a:spcBef>
                <a:spcPts val="1800"/>
              </a:spcBef>
              <a:spcAft>
                <a:spcPts val="600"/>
              </a:spcAft>
              <a:buFontTx/>
              <a:buBlip>
                <a:blip r:embed="rId2"/>
              </a:buBlip>
              <a:defRPr sz="1800">
                <a:solidFill>
                  <a:schemeClr val="accent1"/>
                </a:solidFill>
              </a:defRPr>
            </a:lvl1pPr>
            <a:lvl2pPr marL="720000" indent="-288000">
              <a:lnSpc>
                <a:spcPct val="110000"/>
              </a:lnSpc>
              <a:spcAft>
                <a:spcPts val="600"/>
              </a:spcAft>
              <a:buClrTx/>
              <a:buFontTx/>
              <a:buBlip>
                <a:blip r:embed="rId2"/>
              </a:buBlip>
              <a:defRPr lang="en-US" sz="1600" kern="1200" dirty="0">
                <a:solidFill>
                  <a:schemeClr val="accent1"/>
                </a:solidFill>
                <a:latin typeface="+mn-lt"/>
                <a:ea typeface="+mn-ea"/>
                <a:cs typeface="+mn-cs"/>
              </a:defRPr>
            </a:lvl2pPr>
            <a:lvl3pPr marL="1080000" indent="-288000">
              <a:lnSpc>
                <a:spcPct val="110000"/>
              </a:lnSpc>
              <a:spcBef>
                <a:spcPts val="0"/>
              </a:spcBef>
              <a:spcAft>
                <a:spcPts val="300"/>
              </a:spcAft>
              <a:buClrTx/>
              <a:buFontTx/>
              <a:buBlip>
                <a:blip r:embed="rId2"/>
              </a:buBlip>
              <a:defRPr lang="en-US" sz="1400" kern="1200" dirty="0">
                <a:solidFill>
                  <a:schemeClr val="accent1"/>
                </a:solidFill>
                <a:latin typeface="+mn-lt"/>
                <a:ea typeface="+mn-ea"/>
                <a:cs typeface="+mn-cs"/>
              </a:defRPr>
            </a:lvl3pPr>
            <a:lvl4pPr marL="1543050" indent="-171450">
              <a:lnSpc>
                <a:spcPct val="110000"/>
              </a:lnSpc>
              <a:spcAft>
                <a:spcPts val="600"/>
              </a:spcAft>
              <a:buFontTx/>
              <a:buBlip>
                <a:blip r:embed="rId3"/>
              </a:buBlip>
              <a:defRPr sz="1200">
                <a:solidFill>
                  <a:schemeClr val="accent1"/>
                </a:solidFill>
              </a:defRPr>
            </a:lvl4pPr>
            <a:lvl5pPr marL="2000250" indent="-171450">
              <a:lnSpc>
                <a:spcPct val="110000"/>
              </a:lnSpc>
              <a:spcAft>
                <a:spcPts val="600"/>
              </a:spcAft>
              <a:buFontTx/>
              <a:buBlip>
                <a:blip r:embed="rId3"/>
              </a:buBlip>
              <a:defRPr sz="1200">
                <a:solidFill>
                  <a:schemeClr val="accent1"/>
                </a:solidFill>
              </a:defRPr>
            </a:lvl5pPr>
          </a:lstStyle>
          <a:p>
            <a:pPr lvl="0"/>
            <a:r>
              <a:rPr lang="en-US" dirty="0"/>
              <a:t>Click to edit Master text styles</a:t>
            </a:r>
          </a:p>
          <a:p>
            <a:pPr marL="720000" lvl="1" indent="-288000" algn="l" defTabSz="914400" rtl="0" eaLnBrk="1" latinLnBrk="0" hangingPunct="1">
              <a:lnSpc>
                <a:spcPct val="110000"/>
              </a:lnSpc>
              <a:spcBef>
                <a:spcPts val="0"/>
              </a:spcBef>
              <a:spcAft>
                <a:spcPts val="600"/>
              </a:spcAft>
              <a:buClrTx/>
              <a:buFont typeface="Arial" panose="020B0604020202020204" pitchFamily="34" charset="0"/>
              <a:buChar char="–"/>
            </a:pPr>
            <a:r>
              <a:rPr lang="en-US" dirty="0"/>
              <a:t>Second level</a:t>
            </a:r>
          </a:p>
          <a:p>
            <a:pPr marL="1080000" lvl="2" indent="-288000" algn="l" defTabSz="914400" rtl="0" eaLnBrk="1" latinLnBrk="0" hangingPunct="1">
              <a:lnSpc>
                <a:spcPct val="110000"/>
              </a:lnSpc>
              <a:spcBef>
                <a:spcPts val="0"/>
              </a:spcBef>
              <a:spcAft>
                <a:spcPts val="300"/>
              </a:spcAft>
              <a:buClrTx/>
              <a:buFont typeface="Arial" panose="020B0604020202020204" pitchFamily="34" charset="0"/>
              <a:buChar char="–"/>
            </a:pPr>
            <a:r>
              <a:rPr lang="en-US" dirty="0"/>
              <a:t>Third level</a:t>
            </a:r>
          </a:p>
        </p:txBody>
      </p:sp>
      <p:sp>
        <p:nvSpPr>
          <p:cNvPr id="10" name="Slide Number Placeholder 5">
            <a:extLst>
              <a:ext uri="{FF2B5EF4-FFF2-40B4-BE49-F238E27FC236}">
                <a16:creationId xmlns:a16="http://schemas.microsoft.com/office/drawing/2014/main" id="{FBC5FE6A-E6DC-4682-892C-ACD51201A42A}"/>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spTree>
    <p:extLst>
      <p:ext uri="{BB962C8B-B14F-4D97-AF65-F5344CB8AC3E}">
        <p14:creationId xmlns:p14="http://schemas.microsoft.com/office/powerpoint/2010/main" val="9986701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no sub - Training+Accreditation">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74C3828B-5C7D-4B95-B37A-C1B122FF8BF9}"/>
              </a:ext>
            </a:extLst>
          </p:cNvPr>
          <p:cNvSpPr/>
          <p:nvPr userDrawn="1"/>
        </p:nvSpPr>
        <p:spPr>
          <a:xfrm>
            <a:off x="177871" y="174512"/>
            <a:ext cx="892552" cy="892552"/>
          </a:xfrm>
          <a:custGeom>
            <a:avLst/>
            <a:gdLst/>
            <a:ahLst/>
            <a:cxnLst/>
            <a:rect l="l" t="t" r="r" b="b"/>
            <a:pathLst>
              <a:path w="680719" h="680719">
                <a:moveTo>
                  <a:pt x="335838" y="0"/>
                </a:moveTo>
                <a:lnTo>
                  <a:pt x="286209" y="3641"/>
                </a:lnTo>
                <a:lnTo>
                  <a:pt x="238842" y="14220"/>
                </a:lnTo>
                <a:lnTo>
                  <a:pt x="194255" y="31217"/>
                </a:lnTo>
                <a:lnTo>
                  <a:pt x="152968" y="54111"/>
                </a:lnTo>
                <a:lnTo>
                  <a:pt x="115501" y="82383"/>
                </a:lnTo>
                <a:lnTo>
                  <a:pt x="82373" y="115514"/>
                </a:lnTo>
                <a:lnTo>
                  <a:pt x="54104" y="152983"/>
                </a:lnTo>
                <a:lnTo>
                  <a:pt x="31212" y="194271"/>
                </a:lnTo>
                <a:lnTo>
                  <a:pt x="14218" y="238858"/>
                </a:lnTo>
                <a:lnTo>
                  <a:pt x="3641" y="286225"/>
                </a:lnTo>
                <a:lnTo>
                  <a:pt x="0" y="335851"/>
                </a:lnTo>
                <a:lnTo>
                  <a:pt x="0" y="339915"/>
                </a:lnTo>
                <a:lnTo>
                  <a:pt x="3106" y="386099"/>
                </a:lnTo>
                <a:lnTo>
                  <a:pt x="12157" y="430393"/>
                </a:lnTo>
                <a:lnTo>
                  <a:pt x="26745" y="472393"/>
                </a:lnTo>
                <a:lnTo>
                  <a:pt x="46465" y="511693"/>
                </a:lnTo>
                <a:lnTo>
                  <a:pt x="70912" y="547888"/>
                </a:lnTo>
                <a:lnTo>
                  <a:pt x="99680" y="580572"/>
                </a:lnTo>
                <a:lnTo>
                  <a:pt x="132364" y="609340"/>
                </a:lnTo>
                <a:lnTo>
                  <a:pt x="168558" y="633786"/>
                </a:lnTo>
                <a:lnTo>
                  <a:pt x="207856" y="653506"/>
                </a:lnTo>
                <a:lnTo>
                  <a:pt x="249853" y="668093"/>
                </a:lnTo>
                <a:lnTo>
                  <a:pt x="294143" y="677143"/>
                </a:lnTo>
                <a:lnTo>
                  <a:pt x="340321" y="680250"/>
                </a:lnTo>
                <a:lnTo>
                  <a:pt x="680237" y="680250"/>
                </a:lnTo>
                <a:lnTo>
                  <a:pt x="680237" y="344398"/>
                </a:lnTo>
                <a:lnTo>
                  <a:pt x="677093" y="297665"/>
                </a:lnTo>
                <a:lnTo>
                  <a:pt x="667935" y="252843"/>
                </a:lnTo>
                <a:lnTo>
                  <a:pt x="653173" y="210342"/>
                </a:lnTo>
                <a:lnTo>
                  <a:pt x="633217" y="170573"/>
                </a:lnTo>
                <a:lnTo>
                  <a:pt x="608478" y="133946"/>
                </a:lnTo>
                <a:lnTo>
                  <a:pt x="579366" y="100871"/>
                </a:lnTo>
                <a:lnTo>
                  <a:pt x="546291" y="71759"/>
                </a:lnTo>
                <a:lnTo>
                  <a:pt x="509664" y="47020"/>
                </a:lnTo>
                <a:lnTo>
                  <a:pt x="469895" y="27064"/>
                </a:lnTo>
                <a:lnTo>
                  <a:pt x="427394" y="12302"/>
                </a:lnTo>
                <a:lnTo>
                  <a:pt x="382572" y="3143"/>
                </a:lnTo>
                <a:lnTo>
                  <a:pt x="335838" y="0"/>
                </a:lnTo>
                <a:close/>
              </a:path>
            </a:pathLst>
          </a:custGeom>
          <a:solidFill>
            <a:srgbClr val="D1D4D9"/>
          </a:solidFill>
        </p:spPr>
        <p:txBody>
          <a:bodyPr wrap="square" lIns="0" tIns="0" rIns="0" bIns="0" rtlCol="0"/>
          <a:lstStyle/>
          <a:p>
            <a:endParaRPr/>
          </a:p>
        </p:txBody>
      </p:sp>
      <p:sp>
        <p:nvSpPr>
          <p:cNvPr id="8" name="Title Placeholder 1">
            <a:extLst>
              <a:ext uri="{FF2B5EF4-FFF2-40B4-BE49-F238E27FC236}">
                <a16:creationId xmlns:a16="http://schemas.microsoft.com/office/drawing/2014/main" id="{A6DCE3A5-A9DB-42AC-A0D7-1098B05246B8}"/>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9" name="Content Placeholder 2">
            <a:extLst>
              <a:ext uri="{FF2B5EF4-FFF2-40B4-BE49-F238E27FC236}">
                <a16:creationId xmlns:a16="http://schemas.microsoft.com/office/drawing/2014/main" id="{D0FF7886-C547-447A-9FD5-073A47D23FDD}"/>
              </a:ext>
            </a:extLst>
          </p:cNvPr>
          <p:cNvSpPr>
            <a:spLocks noGrp="1"/>
          </p:cNvSpPr>
          <p:nvPr>
            <p:ph idx="1"/>
          </p:nvPr>
        </p:nvSpPr>
        <p:spPr>
          <a:xfrm>
            <a:off x="1076862" y="1418897"/>
            <a:ext cx="10029944" cy="4970059"/>
          </a:xfrm>
        </p:spPr>
        <p:txBody>
          <a:bodyPr>
            <a:normAutofit/>
          </a:bodyPr>
          <a:lstStyle>
            <a:lvl1pPr marL="324000" indent="-324000">
              <a:lnSpc>
                <a:spcPct val="110000"/>
              </a:lnSpc>
              <a:spcBef>
                <a:spcPts val="1800"/>
              </a:spcBef>
              <a:spcAft>
                <a:spcPts val="600"/>
              </a:spcAft>
              <a:buFontTx/>
              <a:buBlip>
                <a:blip r:embed="rId2"/>
              </a:buBlip>
              <a:defRPr sz="1800">
                <a:solidFill>
                  <a:schemeClr val="accent1"/>
                </a:solidFill>
              </a:defRPr>
            </a:lvl1pPr>
            <a:lvl2pPr marL="720000" indent="-288000">
              <a:lnSpc>
                <a:spcPct val="110000"/>
              </a:lnSpc>
              <a:spcAft>
                <a:spcPts val="600"/>
              </a:spcAft>
              <a:buClrTx/>
              <a:buFontTx/>
              <a:buBlip>
                <a:blip r:embed="rId2"/>
              </a:buBlip>
              <a:defRPr lang="en-US" sz="1600" kern="1200" dirty="0">
                <a:solidFill>
                  <a:schemeClr val="accent1"/>
                </a:solidFill>
                <a:latin typeface="+mn-lt"/>
                <a:ea typeface="+mn-ea"/>
                <a:cs typeface="+mn-cs"/>
              </a:defRPr>
            </a:lvl2pPr>
            <a:lvl3pPr marL="1080000" indent="-288000">
              <a:lnSpc>
                <a:spcPct val="110000"/>
              </a:lnSpc>
              <a:spcBef>
                <a:spcPts val="0"/>
              </a:spcBef>
              <a:spcAft>
                <a:spcPts val="300"/>
              </a:spcAft>
              <a:buClrTx/>
              <a:buFontTx/>
              <a:buBlip>
                <a:blip r:embed="rId2"/>
              </a:buBlip>
              <a:defRPr lang="en-US" sz="1400" kern="1200" dirty="0">
                <a:solidFill>
                  <a:schemeClr val="accent1"/>
                </a:solidFill>
                <a:latin typeface="+mn-lt"/>
                <a:ea typeface="+mn-ea"/>
                <a:cs typeface="+mn-cs"/>
              </a:defRPr>
            </a:lvl3pPr>
            <a:lvl4pPr marL="1543050" indent="-171450">
              <a:lnSpc>
                <a:spcPct val="110000"/>
              </a:lnSpc>
              <a:spcAft>
                <a:spcPts val="600"/>
              </a:spcAft>
              <a:buFontTx/>
              <a:buBlip>
                <a:blip r:embed="rId3"/>
              </a:buBlip>
              <a:defRPr sz="1200">
                <a:solidFill>
                  <a:schemeClr val="accent1"/>
                </a:solidFill>
              </a:defRPr>
            </a:lvl4pPr>
            <a:lvl5pPr marL="2000250" indent="-171450">
              <a:lnSpc>
                <a:spcPct val="110000"/>
              </a:lnSpc>
              <a:spcAft>
                <a:spcPts val="600"/>
              </a:spcAft>
              <a:buFontTx/>
              <a:buBlip>
                <a:blip r:embed="rId3"/>
              </a:buBlip>
              <a:defRPr sz="1200">
                <a:solidFill>
                  <a:schemeClr val="accent1"/>
                </a:solidFill>
              </a:defRPr>
            </a:lvl5pPr>
          </a:lstStyle>
          <a:p>
            <a:pPr lvl="0"/>
            <a:r>
              <a:rPr lang="en-US" dirty="0"/>
              <a:t>Click to edit Master text styles</a:t>
            </a:r>
          </a:p>
          <a:p>
            <a:pPr marL="720000" lvl="1" indent="-288000" algn="l" defTabSz="914400" rtl="0" eaLnBrk="1" latinLnBrk="0" hangingPunct="1">
              <a:lnSpc>
                <a:spcPct val="110000"/>
              </a:lnSpc>
              <a:spcBef>
                <a:spcPts val="0"/>
              </a:spcBef>
              <a:spcAft>
                <a:spcPts val="600"/>
              </a:spcAft>
              <a:buClrTx/>
              <a:buFont typeface="Arial" panose="020B0604020202020204" pitchFamily="34" charset="0"/>
              <a:buChar char="–"/>
            </a:pPr>
            <a:r>
              <a:rPr lang="en-US" dirty="0"/>
              <a:t>Second level</a:t>
            </a:r>
          </a:p>
          <a:p>
            <a:pPr marL="1080000" lvl="2" indent="-288000" algn="l" defTabSz="914400" rtl="0" eaLnBrk="1" latinLnBrk="0" hangingPunct="1">
              <a:lnSpc>
                <a:spcPct val="110000"/>
              </a:lnSpc>
              <a:spcBef>
                <a:spcPts val="0"/>
              </a:spcBef>
              <a:spcAft>
                <a:spcPts val="300"/>
              </a:spcAft>
              <a:buClrTx/>
              <a:buFont typeface="Arial" panose="020B0604020202020204" pitchFamily="34" charset="0"/>
              <a:buChar char="–"/>
            </a:pPr>
            <a:r>
              <a:rPr lang="en-US" dirty="0"/>
              <a:t>Third level</a:t>
            </a:r>
          </a:p>
        </p:txBody>
      </p:sp>
      <p:sp>
        <p:nvSpPr>
          <p:cNvPr id="10" name="Slide Number Placeholder 5">
            <a:extLst>
              <a:ext uri="{FF2B5EF4-FFF2-40B4-BE49-F238E27FC236}">
                <a16:creationId xmlns:a16="http://schemas.microsoft.com/office/drawing/2014/main" id="{FBC5FE6A-E6DC-4682-892C-ACD51201A42A}"/>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spTree>
    <p:extLst>
      <p:ext uri="{BB962C8B-B14F-4D97-AF65-F5344CB8AC3E}">
        <p14:creationId xmlns:p14="http://schemas.microsoft.com/office/powerpoint/2010/main" val="4114830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with Pull">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FC089574-6CEE-4D92-8CCD-9B2FB05D569B}"/>
              </a:ext>
            </a:extLst>
          </p:cNvPr>
          <p:cNvSpPr>
            <a:spLocks noGrp="1"/>
          </p:cNvSpPr>
          <p:nvPr>
            <p:ph type="body" idx="10"/>
          </p:nvPr>
        </p:nvSpPr>
        <p:spPr>
          <a:xfrm>
            <a:off x="1089743" y="1522134"/>
            <a:ext cx="10029942" cy="828260"/>
          </a:xfrm>
        </p:spPr>
        <p:txBody>
          <a:bodyPr>
            <a:normAutofit/>
          </a:bodyPr>
          <a:lstStyle>
            <a:lvl1pPr marL="0" indent="0">
              <a:lnSpc>
                <a:spcPct val="110000"/>
              </a:lnSpc>
              <a:spcAft>
                <a:spcPts val="0"/>
              </a:spcAft>
              <a:buNone/>
              <a:defRPr sz="20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Title Placeholder 1">
            <a:extLst>
              <a:ext uri="{FF2B5EF4-FFF2-40B4-BE49-F238E27FC236}">
                <a16:creationId xmlns:a16="http://schemas.microsoft.com/office/drawing/2014/main" id="{73BCAF60-13D3-4BC0-AAD2-0EF68162DBDF}"/>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10" name="Content Placeholder 2">
            <a:extLst>
              <a:ext uri="{FF2B5EF4-FFF2-40B4-BE49-F238E27FC236}">
                <a16:creationId xmlns:a16="http://schemas.microsoft.com/office/drawing/2014/main" id="{FF133C0A-4C0E-49F8-A988-66F208CBB643}"/>
              </a:ext>
            </a:extLst>
          </p:cNvPr>
          <p:cNvSpPr>
            <a:spLocks noGrp="1"/>
          </p:cNvSpPr>
          <p:nvPr>
            <p:ph idx="1"/>
          </p:nvPr>
        </p:nvSpPr>
        <p:spPr>
          <a:xfrm>
            <a:off x="1076862" y="2562896"/>
            <a:ext cx="10029944" cy="3826060"/>
          </a:xfrm>
        </p:spPr>
        <p:txBody>
          <a:bodyPr>
            <a:normAutofit/>
          </a:bodyPr>
          <a:lstStyle>
            <a:lvl1pPr marL="324000" indent="-324000">
              <a:lnSpc>
                <a:spcPct val="110000"/>
              </a:lnSpc>
              <a:spcBef>
                <a:spcPts val="1800"/>
              </a:spcBef>
              <a:spcAft>
                <a:spcPts val="600"/>
              </a:spcAft>
              <a:buFontTx/>
              <a:buBlip>
                <a:blip r:embed="rId2"/>
              </a:buBlip>
              <a:defRPr sz="1800">
                <a:solidFill>
                  <a:schemeClr val="accent1"/>
                </a:solidFill>
              </a:defRPr>
            </a:lvl1pPr>
            <a:lvl2pPr marL="720000" indent="-288000">
              <a:lnSpc>
                <a:spcPct val="110000"/>
              </a:lnSpc>
              <a:spcAft>
                <a:spcPts val="600"/>
              </a:spcAft>
              <a:buClrTx/>
              <a:buFont typeface="Arial" panose="020B0604020202020204" pitchFamily="34" charset="0"/>
              <a:buChar char="–"/>
              <a:defRPr sz="1600">
                <a:solidFill>
                  <a:schemeClr val="accent1"/>
                </a:solidFill>
              </a:defRPr>
            </a:lvl2pPr>
            <a:lvl3pPr marL="1080000" indent="-288000">
              <a:lnSpc>
                <a:spcPct val="110000"/>
              </a:lnSpc>
              <a:spcBef>
                <a:spcPts val="0"/>
              </a:spcBef>
              <a:spcAft>
                <a:spcPts val="300"/>
              </a:spcAft>
              <a:buClrTx/>
              <a:buFont typeface="Arial" panose="020B0604020202020204" pitchFamily="34" charset="0"/>
              <a:buChar char="–"/>
              <a:defRPr sz="1400">
                <a:solidFill>
                  <a:schemeClr val="accent1"/>
                </a:solidFill>
              </a:defRPr>
            </a:lvl3pPr>
            <a:lvl4pPr marL="1543050" indent="-171450">
              <a:lnSpc>
                <a:spcPct val="110000"/>
              </a:lnSpc>
              <a:spcAft>
                <a:spcPts val="600"/>
              </a:spcAft>
              <a:buFontTx/>
              <a:buBlip>
                <a:blip r:embed="rId2"/>
              </a:buBlip>
              <a:defRPr sz="1200">
                <a:solidFill>
                  <a:schemeClr val="accent1"/>
                </a:solidFill>
              </a:defRPr>
            </a:lvl4pPr>
            <a:lvl5pPr marL="2000250" indent="-171450">
              <a:lnSpc>
                <a:spcPct val="110000"/>
              </a:lnSpc>
              <a:spcAft>
                <a:spcPts val="600"/>
              </a:spcAft>
              <a:buFontTx/>
              <a:buBlip>
                <a:blip r:embed="rId2"/>
              </a:buBlip>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p:txBody>
      </p:sp>
      <p:sp>
        <p:nvSpPr>
          <p:cNvPr id="12" name="Text Placeholder 3">
            <a:extLst>
              <a:ext uri="{FF2B5EF4-FFF2-40B4-BE49-F238E27FC236}">
                <a16:creationId xmlns:a16="http://schemas.microsoft.com/office/drawing/2014/main" id="{A22D206B-2A6A-440F-997B-1C720552DDE7}"/>
              </a:ext>
            </a:extLst>
          </p:cNvPr>
          <p:cNvSpPr>
            <a:spLocks noGrp="1"/>
          </p:cNvSpPr>
          <p:nvPr>
            <p:ph type="body" sz="half" idx="2"/>
          </p:nvPr>
        </p:nvSpPr>
        <p:spPr>
          <a:xfrm>
            <a:off x="1076862" y="826603"/>
            <a:ext cx="10042823" cy="549274"/>
          </a:xfrm>
        </p:spPr>
        <p:txBody>
          <a:bodyPr tIns="0">
            <a:noAutofit/>
          </a:bodyPr>
          <a:lstStyle>
            <a:lvl1pPr marL="0" indent="0">
              <a:lnSpc>
                <a:spcPct val="100000"/>
              </a:lnSpc>
              <a:spcAft>
                <a:spcPts val="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Slide Number Placeholder 5">
            <a:extLst>
              <a:ext uri="{FF2B5EF4-FFF2-40B4-BE49-F238E27FC236}">
                <a16:creationId xmlns:a16="http://schemas.microsoft.com/office/drawing/2014/main" id="{5419006B-B58C-42A1-A89B-7DEC30394455}"/>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spTree>
    <p:extLst>
      <p:ext uri="{BB962C8B-B14F-4D97-AF65-F5344CB8AC3E}">
        <p14:creationId xmlns:p14="http://schemas.microsoft.com/office/powerpoint/2010/main" val="18932807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 Training+Accreditation">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E7E67A5E-23F8-4802-8327-4CBC45C271C7}"/>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7" name="Text Placeholder 3">
            <a:extLst>
              <a:ext uri="{FF2B5EF4-FFF2-40B4-BE49-F238E27FC236}">
                <a16:creationId xmlns:a16="http://schemas.microsoft.com/office/drawing/2014/main" id="{A0025712-F260-4964-8B60-FCAA09184AC5}"/>
              </a:ext>
            </a:extLst>
          </p:cNvPr>
          <p:cNvSpPr>
            <a:spLocks noGrp="1"/>
          </p:cNvSpPr>
          <p:nvPr>
            <p:ph type="body" sz="half" idx="2"/>
          </p:nvPr>
        </p:nvSpPr>
        <p:spPr>
          <a:xfrm>
            <a:off x="1076862" y="826603"/>
            <a:ext cx="10042823" cy="549274"/>
          </a:xfrm>
        </p:spPr>
        <p:txBody>
          <a:bodyPr tIns="0">
            <a:noAutofit/>
          </a:bodyPr>
          <a:lstStyle>
            <a:lvl1pPr marL="0" indent="0">
              <a:lnSpc>
                <a:spcPct val="100000"/>
              </a:lnSpc>
              <a:spcAft>
                <a:spcPts val="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a:extLst>
              <a:ext uri="{FF2B5EF4-FFF2-40B4-BE49-F238E27FC236}">
                <a16:creationId xmlns:a16="http://schemas.microsoft.com/office/drawing/2014/main" id="{4E45F11D-1227-41F8-A3A5-DA968C438034}"/>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spTree>
    <p:extLst>
      <p:ext uri="{BB962C8B-B14F-4D97-AF65-F5344CB8AC3E}">
        <p14:creationId xmlns:p14="http://schemas.microsoft.com/office/powerpoint/2010/main" val="13886502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ection Divide - Training+Accreditation">
    <p:bg>
      <p:bgPr>
        <a:solidFill>
          <a:schemeClr val="accent1"/>
        </a:solidFill>
        <a:effectLst/>
      </p:bgPr>
    </p:bg>
    <p:spTree>
      <p:nvGrpSpPr>
        <p:cNvPr id="1" name=""/>
        <p:cNvGrpSpPr/>
        <p:nvPr/>
      </p:nvGrpSpPr>
      <p:grpSpPr>
        <a:xfrm>
          <a:off x="0" y="0"/>
          <a:ext cx="0" cy="0"/>
          <a:chOff x="0" y="0"/>
          <a:chExt cx="0" cy="0"/>
        </a:xfrm>
      </p:grpSpPr>
      <p:sp>
        <p:nvSpPr>
          <p:cNvPr id="8" name="Rectangle: Diagonal Corners Rounded 7">
            <a:extLst>
              <a:ext uri="{FF2B5EF4-FFF2-40B4-BE49-F238E27FC236}">
                <a16:creationId xmlns:a16="http://schemas.microsoft.com/office/drawing/2014/main" id="{CFE4B822-7163-4FB1-B200-81284C130CCD}"/>
              </a:ext>
            </a:extLst>
          </p:cNvPr>
          <p:cNvSpPr/>
          <p:nvPr userDrawn="1"/>
        </p:nvSpPr>
        <p:spPr>
          <a:xfrm rot="5400000" flipH="1">
            <a:off x="614815" y="513000"/>
            <a:ext cx="5832000" cy="5832000"/>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3">
            <a:extLst>
              <a:ext uri="{FF2B5EF4-FFF2-40B4-BE49-F238E27FC236}">
                <a16:creationId xmlns:a16="http://schemas.microsoft.com/office/drawing/2014/main" id="{75AEEC81-7D64-4CA9-87DC-FF0D7D8D3C3E}"/>
              </a:ext>
            </a:extLst>
          </p:cNvPr>
          <p:cNvSpPr>
            <a:spLocks noGrp="1"/>
          </p:cNvSpPr>
          <p:nvPr>
            <p:ph type="body" sz="half" idx="2" hasCustomPrompt="1"/>
          </p:nvPr>
        </p:nvSpPr>
        <p:spPr>
          <a:xfrm>
            <a:off x="1836869" y="1794582"/>
            <a:ext cx="8974334" cy="2654612"/>
          </a:xfrm>
        </p:spPr>
        <p:txBody>
          <a:bodyPr tIns="0" anchor="ctr">
            <a:normAutofit/>
          </a:bodyPr>
          <a:lstStyle>
            <a:lvl1pPr marL="0" indent="0">
              <a:lnSpc>
                <a:spcPct val="90000"/>
              </a:lnSpc>
              <a:buNone/>
              <a:defRPr sz="54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the start of a new section in the presentation</a:t>
            </a:r>
          </a:p>
        </p:txBody>
      </p:sp>
      <p:pic>
        <p:nvPicPr>
          <p:cNvPr id="6" name="Graphic 5">
            <a:extLst>
              <a:ext uri="{FF2B5EF4-FFF2-40B4-BE49-F238E27FC236}">
                <a16:creationId xmlns:a16="http://schemas.microsoft.com/office/drawing/2014/main" id="{46F1CD95-C9A1-4AB0-A307-E73A9D4791C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30530" y="5601456"/>
            <a:ext cx="2154350" cy="1064793"/>
          </a:xfrm>
          <a:prstGeom prst="rect">
            <a:avLst/>
          </a:prstGeom>
        </p:spPr>
      </p:pic>
    </p:spTree>
    <p:extLst>
      <p:ext uri="{BB962C8B-B14F-4D97-AF65-F5344CB8AC3E}">
        <p14:creationId xmlns:p14="http://schemas.microsoft.com/office/powerpoint/2010/main" val="35209334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 Training+Accreditation">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74C3828B-5C7D-4B95-B37A-C1B122FF8BF9}"/>
              </a:ext>
            </a:extLst>
          </p:cNvPr>
          <p:cNvSpPr/>
          <p:nvPr userDrawn="1"/>
        </p:nvSpPr>
        <p:spPr>
          <a:xfrm>
            <a:off x="177871" y="174512"/>
            <a:ext cx="892552" cy="892552"/>
          </a:xfrm>
          <a:custGeom>
            <a:avLst/>
            <a:gdLst/>
            <a:ahLst/>
            <a:cxnLst/>
            <a:rect l="l" t="t" r="r" b="b"/>
            <a:pathLst>
              <a:path w="680719" h="680719">
                <a:moveTo>
                  <a:pt x="335838" y="0"/>
                </a:moveTo>
                <a:lnTo>
                  <a:pt x="286209" y="3641"/>
                </a:lnTo>
                <a:lnTo>
                  <a:pt x="238842" y="14220"/>
                </a:lnTo>
                <a:lnTo>
                  <a:pt x="194255" y="31217"/>
                </a:lnTo>
                <a:lnTo>
                  <a:pt x="152968" y="54111"/>
                </a:lnTo>
                <a:lnTo>
                  <a:pt x="115501" y="82383"/>
                </a:lnTo>
                <a:lnTo>
                  <a:pt x="82373" y="115514"/>
                </a:lnTo>
                <a:lnTo>
                  <a:pt x="54104" y="152983"/>
                </a:lnTo>
                <a:lnTo>
                  <a:pt x="31212" y="194271"/>
                </a:lnTo>
                <a:lnTo>
                  <a:pt x="14218" y="238858"/>
                </a:lnTo>
                <a:lnTo>
                  <a:pt x="3641" y="286225"/>
                </a:lnTo>
                <a:lnTo>
                  <a:pt x="0" y="335851"/>
                </a:lnTo>
                <a:lnTo>
                  <a:pt x="0" y="339915"/>
                </a:lnTo>
                <a:lnTo>
                  <a:pt x="3106" y="386099"/>
                </a:lnTo>
                <a:lnTo>
                  <a:pt x="12157" y="430393"/>
                </a:lnTo>
                <a:lnTo>
                  <a:pt x="26745" y="472393"/>
                </a:lnTo>
                <a:lnTo>
                  <a:pt x="46465" y="511693"/>
                </a:lnTo>
                <a:lnTo>
                  <a:pt x="70912" y="547888"/>
                </a:lnTo>
                <a:lnTo>
                  <a:pt x="99680" y="580572"/>
                </a:lnTo>
                <a:lnTo>
                  <a:pt x="132364" y="609340"/>
                </a:lnTo>
                <a:lnTo>
                  <a:pt x="168558" y="633786"/>
                </a:lnTo>
                <a:lnTo>
                  <a:pt x="207856" y="653506"/>
                </a:lnTo>
                <a:lnTo>
                  <a:pt x="249853" y="668093"/>
                </a:lnTo>
                <a:lnTo>
                  <a:pt x="294143" y="677143"/>
                </a:lnTo>
                <a:lnTo>
                  <a:pt x="340321" y="680250"/>
                </a:lnTo>
                <a:lnTo>
                  <a:pt x="680237" y="680250"/>
                </a:lnTo>
                <a:lnTo>
                  <a:pt x="680237" y="344398"/>
                </a:lnTo>
                <a:lnTo>
                  <a:pt x="677093" y="297665"/>
                </a:lnTo>
                <a:lnTo>
                  <a:pt x="667935" y="252843"/>
                </a:lnTo>
                <a:lnTo>
                  <a:pt x="653173" y="210342"/>
                </a:lnTo>
                <a:lnTo>
                  <a:pt x="633217" y="170573"/>
                </a:lnTo>
                <a:lnTo>
                  <a:pt x="608478" y="133946"/>
                </a:lnTo>
                <a:lnTo>
                  <a:pt x="579366" y="100871"/>
                </a:lnTo>
                <a:lnTo>
                  <a:pt x="546291" y="71759"/>
                </a:lnTo>
                <a:lnTo>
                  <a:pt x="509664" y="47020"/>
                </a:lnTo>
                <a:lnTo>
                  <a:pt x="469895" y="27064"/>
                </a:lnTo>
                <a:lnTo>
                  <a:pt x="427394" y="12302"/>
                </a:lnTo>
                <a:lnTo>
                  <a:pt x="382572" y="3143"/>
                </a:lnTo>
                <a:lnTo>
                  <a:pt x="335838" y="0"/>
                </a:lnTo>
                <a:close/>
              </a:path>
            </a:pathLst>
          </a:custGeom>
          <a:solidFill>
            <a:srgbClr val="D1D4D9"/>
          </a:solidFill>
        </p:spPr>
        <p:txBody>
          <a:bodyPr wrap="square" lIns="0" tIns="0" rIns="0" bIns="0" rtlCol="0"/>
          <a:lstStyle/>
          <a:p>
            <a:endParaRPr/>
          </a:p>
        </p:txBody>
      </p:sp>
      <p:sp>
        <p:nvSpPr>
          <p:cNvPr id="8" name="Title Placeholder 1">
            <a:extLst>
              <a:ext uri="{FF2B5EF4-FFF2-40B4-BE49-F238E27FC236}">
                <a16:creationId xmlns:a16="http://schemas.microsoft.com/office/drawing/2014/main" id="{A6DCE3A5-A9DB-42AC-A0D7-1098B05246B8}"/>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5" name="Text Placeholder 3">
            <a:extLst>
              <a:ext uri="{FF2B5EF4-FFF2-40B4-BE49-F238E27FC236}">
                <a16:creationId xmlns:a16="http://schemas.microsoft.com/office/drawing/2014/main" id="{92F4F557-77AF-4202-972E-DE2E08F402D9}"/>
              </a:ext>
            </a:extLst>
          </p:cNvPr>
          <p:cNvSpPr>
            <a:spLocks noGrp="1"/>
          </p:cNvSpPr>
          <p:nvPr>
            <p:ph type="body" sz="half" idx="2"/>
          </p:nvPr>
        </p:nvSpPr>
        <p:spPr>
          <a:xfrm>
            <a:off x="1076862" y="826603"/>
            <a:ext cx="10042823" cy="549274"/>
          </a:xfrm>
        </p:spPr>
        <p:txBody>
          <a:bodyPr tIns="0">
            <a:noAutofit/>
          </a:bodyPr>
          <a:lstStyle>
            <a:lvl1pPr marL="0" indent="0">
              <a:lnSpc>
                <a:spcPct val="100000"/>
              </a:lnSpc>
              <a:spcAft>
                <a:spcPts val="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Content Placeholder 2">
            <a:extLst>
              <a:ext uri="{FF2B5EF4-FFF2-40B4-BE49-F238E27FC236}">
                <a16:creationId xmlns:a16="http://schemas.microsoft.com/office/drawing/2014/main" id="{D0FF7886-C547-447A-9FD5-073A47D23FDD}"/>
              </a:ext>
            </a:extLst>
          </p:cNvPr>
          <p:cNvSpPr>
            <a:spLocks noGrp="1"/>
          </p:cNvSpPr>
          <p:nvPr>
            <p:ph idx="1"/>
          </p:nvPr>
        </p:nvSpPr>
        <p:spPr>
          <a:xfrm>
            <a:off x="1076862" y="1687132"/>
            <a:ext cx="4898269" cy="4701824"/>
          </a:xfrm>
        </p:spPr>
        <p:txBody>
          <a:bodyPr>
            <a:normAutofit/>
          </a:bodyPr>
          <a:lstStyle>
            <a:lvl1pPr marL="324000" indent="-324000">
              <a:lnSpc>
                <a:spcPct val="110000"/>
              </a:lnSpc>
              <a:spcBef>
                <a:spcPts val="1800"/>
              </a:spcBef>
              <a:spcAft>
                <a:spcPts val="600"/>
              </a:spcAft>
              <a:buFontTx/>
              <a:buBlip>
                <a:blip r:embed="rId2"/>
              </a:buBlip>
              <a:defRPr sz="1800">
                <a:solidFill>
                  <a:schemeClr val="accent1"/>
                </a:solidFill>
              </a:defRPr>
            </a:lvl1pPr>
            <a:lvl2pPr marL="720000" indent="-288000">
              <a:lnSpc>
                <a:spcPct val="110000"/>
              </a:lnSpc>
              <a:spcAft>
                <a:spcPts val="600"/>
              </a:spcAft>
              <a:buClrTx/>
              <a:buFont typeface="Arial" panose="020B0604020202020204" pitchFamily="34" charset="0"/>
              <a:buChar char="–"/>
              <a:defRPr sz="1600">
                <a:solidFill>
                  <a:schemeClr val="accent1"/>
                </a:solidFill>
              </a:defRPr>
            </a:lvl2pPr>
            <a:lvl3pPr marL="1080000" indent="-288000">
              <a:lnSpc>
                <a:spcPct val="110000"/>
              </a:lnSpc>
              <a:spcBef>
                <a:spcPts val="0"/>
              </a:spcBef>
              <a:spcAft>
                <a:spcPts val="300"/>
              </a:spcAft>
              <a:buClrTx/>
              <a:buFont typeface="Arial" panose="020B0604020202020204" pitchFamily="34" charset="0"/>
              <a:buChar char="–"/>
              <a:defRPr sz="1400">
                <a:solidFill>
                  <a:schemeClr val="accent1"/>
                </a:solidFill>
              </a:defRPr>
            </a:lvl3pPr>
            <a:lvl4pPr marL="1543050" indent="-171450">
              <a:lnSpc>
                <a:spcPct val="110000"/>
              </a:lnSpc>
              <a:spcAft>
                <a:spcPts val="600"/>
              </a:spcAft>
              <a:buFontTx/>
              <a:buBlip>
                <a:blip r:embed="rId3"/>
              </a:buBlip>
              <a:defRPr sz="1200">
                <a:solidFill>
                  <a:schemeClr val="accent1"/>
                </a:solidFill>
              </a:defRPr>
            </a:lvl4pPr>
            <a:lvl5pPr marL="2000250" indent="-171450">
              <a:lnSpc>
                <a:spcPct val="110000"/>
              </a:lnSpc>
              <a:spcAft>
                <a:spcPts val="600"/>
              </a:spcAft>
              <a:buFontTx/>
              <a:buBlip>
                <a:blip r:embed="rId3"/>
              </a:buBlip>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p:txBody>
      </p:sp>
      <p:sp>
        <p:nvSpPr>
          <p:cNvPr id="10" name="Slide Number Placeholder 5">
            <a:extLst>
              <a:ext uri="{FF2B5EF4-FFF2-40B4-BE49-F238E27FC236}">
                <a16:creationId xmlns:a16="http://schemas.microsoft.com/office/drawing/2014/main" id="{FBC5FE6A-E6DC-4682-892C-ACD51201A42A}"/>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sp>
        <p:nvSpPr>
          <p:cNvPr id="7" name="Content Placeholder 2">
            <a:extLst>
              <a:ext uri="{FF2B5EF4-FFF2-40B4-BE49-F238E27FC236}">
                <a16:creationId xmlns:a16="http://schemas.microsoft.com/office/drawing/2014/main" id="{2D6C270B-EC9A-48FA-A79D-40DEA12D5979}"/>
              </a:ext>
            </a:extLst>
          </p:cNvPr>
          <p:cNvSpPr>
            <a:spLocks noGrp="1"/>
          </p:cNvSpPr>
          <p:nvPr>
            <p:ph idx="10"/>
          </p:nvPr>
        </p:nvSpPr>
        <p:spPr>
          <a:xfrm>
            <a:off x="6216871" y="1687132"/>
            <a:ext cx="4898269" cy="4701824"/>
          </a:xfrm>
        </p:spPr>
        <p:txBody>
          <a:bodyPr>
            <a:normAutofit/>
          </a:bodyPr>
          <a:lstStyle>
            <a:lvl1pPr marL="324000" indent="-324000">
              <a:lnSpc>
                <a:spcPct val="110000"/>
              </a:lnSpc>
              <a:spcBef>
                <a:spcPts val="1800"/>
              </a:spcBef>
              <a:spcAft>
                <a:spcPts val="600"/>
              </a:spcAft>
              <a:buFontTx/>
              <a:buBlip>
                <a:blip r:embed="rId2"/>
              </a:buBlip>
              <a:defRPr sz="1800">
                <a:solidFill>
                  <a:schemeClr val="accent1"/>
                </a:solidFill>
              </a:defRPr>
            </a:lvl1pPr>
            <a:lvl2pPr marL="720000" indent="-288000">
              <a:lnSpc>
                <a:spcPct val="110000"/>
              </a:lnSpc>
              <a:spcAft>
                <a:spcPts val="600"/>
              </a:spcAft>
              <a:buClrTx/>
              <a:buFont typeface="Arial" panose="020B0604020202020204" pitchFamily="34" charset="0"/>
              <a:buChar char="–"/>
              <a:defRPr sz="1600">
                <a:solidFill>
                  <a:schemeClr val="accent1"/>
                </a:solidFill>
              </a:defRPr>
            </a:lvl2pPr>
            <a:lvl3pPr marL="1080000" indent="-288000">
              <a:lnSpc>
                <a:spcPct val="110000"/>
              </a:lnSpc>
              <a:spcBef>
                <a:spcPts val="0"/>
              </a:spcBef>
              <a:spcAft>
                <a:spcPts val="300"/>
              </a:spcAft>
              <a:buClrTx/>
              <a:buFont typeface="Arial" panose="020B0604020202020204" pitchFamily="34" charset="0"/>
              <a:buChar char="–"/>
              <a:defRPr sz="1400">
                <a:solidFill>
                  <a:schemeClr val="accent1"/>
                </a:solidFill>
              </a:defRPr>
            </a:lvl3pPr>
            <a:lvl4pPr marL="1543050" indent="-171450">
              <a:lnSpc>
                <a:spcPct val="110000"/>
              </a:lnSpc>
              <a:spcAft>
                <a:spcPts val="600"/>
              </a:spcAft>
              <a:buFontTx/>
              <a:buBlip>
                <a:blip r:embed="rId3"/>
              </a:buBlip>
              <a:defRPr sz="1200">
                <a:solidFill>
                  <a:schemeClr val="accent1"/>
                </a:solidFill>
              </a:defRPr>
            </a:lvl4pPr>
            <a:lvl5pPr marL="2000250" indent="-171450">
              <a:lnSpc>
                <a:spcPct val="110000"/>
              </a:lnSpc>
              <a:spcAft>
                <a:spcPts val="600"/>
              </a:spcAft>
              <a:buFontTx/>
              <a:buBlip>
                <a:blip r:embed="rId3"/>
              </a:buBlip>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135858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hank you  - Training+Accreditation">
    <p:bg>
      <p:bgPr>
        <a:solidFill>
          <a:schemeClr val="accent1"/>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E8549AE6-73F0-4257-B1FD-AAE86DEC8C05}"/>
              </a:ext>
            </a:extLst>
          </p:cNvPr>
          <p:cNvSpPr>
            <a:spLocks noGrp="1"/>
          </p:cNvSpPr>
          <p:nvPr>
            <p:ph type="pic" sz="quarter" idx="10"/>
          </p:nvPr>
        </p:nvSpPr>
        <p:spPr>
          <a:xfrm>
            <a:off x="0" y="0"/>
            <a:ext cx="12192000" cy="6858000"/>
          </a:xfrm>
        </p:spPr>
        <p:txBody>
          <a:bodyPr anchor="ctr"/>
          <a:lstStyle>
            <a:lvl1pPr marL="0" indent="0" algn="ctr">
              <a:buFont typeface="Arial" panose="020B0604020202020204" pitchFamily="34" charset="0"/>
              <a:buNone/>
              <a:defRPr>
                <a:solidFill>
                  <a:schemeClr val="bg1"/>
                </a:solidFill>
              </a:defRPr>
            </a:lvl1pPr>
          </a:lstStyle>
          <a:p>
            <a:endParaRPr lang="en-GB"/>
          </a:p>
        </p:txBody>
      </p:sp>
      <p:pic>
        <p:nvPicPr>
          <p:cNvPr id="9" name="Graphic 8">
            <a:extLst>
              <a:ext uri="{FF2B5EF4-FFF2-40B4-BE49-F238E27FC236}">
                <a16:creationId xmlns:a16="http://schemas.microsoft.com/office/drawing/2014/main" id="{362D9EE8-C1A5-4BD2-8DCA-D84A8588E0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8320" y="549274"/>
            <a:ext cx="5841047" cy="5827619"/>
          </a:xfrm>
          <a:prstGeom prst="rect">
            <a:avLst/>
          </a:prstGeom>
        </p:spPr>
      </p:pic>
      <p:pic>
        <p:nvPicPr>
          <p:cNvPr id="12" name="Graphic 11">
            <a:extLst>
              <a:ext uri="{FF2B5EF4-FFF2-40B4-BE49-F238E27FC236}">
                <a16:creationId xmlns:a16="http://schemas.microsoft.com/office/drawing/2014/main" id="{A75F3772-564A-4248-9531-C54D1DBB666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396776" y="827225"/>
            <a:ext cx="2154350" cy="1064793"/>
          </a:xfrm>
          <a:prstGeom prst="rect">
            <a:avLst/>
          </a:prstGeom>
        </p:spPr>
      </p:pic>
    </p:spTree>
    <p:extLst>
      <p:ext uri="{BB962C8B-B14F-4D97-AF65-F5344CB8AC3E}">
        <p14:creationId xmlns:p14="http://schemas.microsoft.com/office/powerpoint/2010/main" val="1806978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E7E67A5E-23F8-4802-8327-4CBC45C271C7}"/>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7" name="Text Placeholder 3">
            <a:extLst>
              <a:ext uri="{FF2B5EF4-FFF2-40B4-BE49-F238E27FC236}">
                <a16:creationId xmlns:a16="http://schemas.microsoft.com/office/drawing/2014/main" id="{A0025712-F260-4964-8B60-FCAA09184AC5}"/>
              </a:ext>
            </a:extLst>
          </p:cNvPr>
          <p:cNvSpPr>
            <a:spLocks noGrp="1"/>
          </p:cNvSpPr>
          <p:nvPr>
            <p:ph type="body" sz="half" idx="2"/>
          </p:nvPr>
        </p:nvSpPr>
        <p:spPr>
          <a:xfrm>
            <a:off x="1076862" y="826603"/>
            <a:ext cx="10042823" cy="549274"/>
          </a:xfrm>
        </p:spPr>
        <p:txBody>
          <a:bodyPr tIns="0">
            <a:noAutofit/>
          </a:bodyPr>
          <a:lstStyle>
            <a:lvl1pPr marL="0" indent="0">
              <a:lnSpc>
                <a:spcPct val="100000"/>
              </a:lnSpc>
              <a:spcAft>
                <a:spcPts val="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a:extLst>
              <a:ext uri="{FF2B5EF4-FFF2-40B4-BE49-F238E27FC236}">
                <a16:creationId xmlns:a16="http://schemas.microsoft.com/office/drawing/2014/main" id="{4E45F11D-1227-41F8-A3A5-DA968C438034}"/>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spTree>
    <p:extLst>
      <p:ext uri="{BB962C8B-B14F-4D97-AF65-F5344CB8AC3E}">
        <p14:creationId xmlns:p14="http://schemas.microsoft.com/office/powerpoint/2010/main" val="91669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_Blue">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4622320-7EF3-4D6D-B581-760DD3AA6D85}"/>
              </a:ext>
            </a:extLst>
          </p:cNvPr>
          <p:cNvSpPr/>
          <p:nvPr userDrawn="1"/>
        </p:nvSpPr>
        <p:spPr>
          <a:xfrm>
            <a:off x="1" y="6515266"/>
            <a:ext cx="11107293" cy="342735"/>
          </a:xfrm>
          <a:custGeom>
            <a:avLst/>
            <a:gdLst>
              <a:gd name="connsiteX0" fmla="*/ 0 w 11107293"/>
              <a:gd name="connsiteY0" fmla="*/ 0 h 342735"/>
              <a:gd name="connsiteX1" fmla="*/ 10838690 w 11107293"/>
              <a:gd name="connsiteY1" fmla="*/ 0 h 342735"/>
              <a:gd name="connsiteX2" fmla="*/ 11107293 w 11107293"/>
              <a:gd name="connsiteY2" fmla="*/ 268602 h 342735"/>
              <a:gd name="connsiteX3" fmla="*/ 11107293 w 11107293"/>
              <a:gd name="connsiteY3" fmla="*/ 342735 h 342735"/>
              <a:gd name="connsiteX4" fmla="*/ 0 w 11107293"/>
              <a:gd name="connsiteY4" fmla="*/ 342735 h 342735"/>
              <a:gd name="connsiteX5" fmla="*/ 0 w 11107293"/>
              <a:gd name="connsiteY5" fmla="*/ 0 h 34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7293" h="342735">
                <a:moveTo>
                  <a:pt x="0" y="0"/>
                </a:moveTo>
                <a:lnTo>
                  <a:pt x="10838690" y="0"/>
                </a:lnTo>
                <a:cubicBezTo>
                  <a:pt x="10986950" y="0"/>
                  <a:pt x="11107293" y="120207"/>
                  <a:pt x="11107293" y="268602"/>
                </a:cubicBezTo>
                <a:lnTo>
                  <a:pt x="11107293" y="342735"/>
                </a:lnTo>
                <a:lnTo>
                  <a:pt x="0" y="342735"/>
                </a:lnTo>
                <a:lnTo>
                  <a:pt x="0" y="0"/>
                </a:lnTo>
                <a:close/>
              </a:path>
            </a:pathLst>
          </a:custGeom>
          <a:solidFill>
            <a:srgbClr val="182237"/>
          </a:solidFill>
          <a:ln w="13549" cap="flat">
            <a:noFill/>
            <a:prstDash val="solid"/>
            <a:miter/>
          </a:ln>
        </p:spPr>
        <p:txBody>
          <a:bodyPr wrap="square" rtlCol="0" anchor="ctr">
            <a:noAutofit/>
          </a:bodyPr>
          <a:lstStyle/>
          <a:p>
            <a:endParaRPr lang="en-GB"/>
          </a:p>
        </p:txBody>
      </p:sp>
      <p:sp>
        <p:nvSpPr>
          <p:cNvPr id="6" name="bg object 16">
            <a:extLst>
              <a:ext uri="{FF2B5EF4-FFF2-40B4-BE49-F238E27FC236}">
                <a16:creationId xmlns:a16="http://schemas.microsoft.com/office/drawing/2014/main" id="{523F8D02-DFC0-4BA2-8AE6-DA7E1EDCC666}"/>
              </a:ext>
            </a:extLst>
          </p:cNvPr>
          <p:cNvSpPr/>
          <p:nvPr userDrawn="1"/>
        </p:nvSpPr>
        <p:spPr>
          <a:xfrm>
            <a:off x="177871" y="174512"/>
            <a:ext cx="892552" cy="892552"/>
          </a:xfrm>
          <a:custGeom>
            <a:avLst/>
            <a:gdLst/>
            <a:ahLst/>
            <a:cxnLst/>
            <a:rect l="l" t="t" r="r" b="b"/>
            <a:pathLst>
              <a:path w="680719" h="680719">
                <a:moveTo>
                  <a:pt x="335838" y="0"/>
                </a:moveTo>
                <a:lnTo>
                  <a:pt x="286209" y="3641"/>
                </a:lnTo>
                <a:lnTo>
                  <a:pt x="238842" y="14220"/>
                </a:lnTo>
                <a:lnTo>
                  <a:pt x="194255" y="31217"/>
                </a:lnTo>
                <a:lnTo>
                  <a:pt x="152968" y="54111"/>
                </a:lnTo>
                <a:lnTo>
                  <a:pt x="115501" y="82383"/>
                </a:lnTo>
                <a:lnTo>
                  <a:pt x="82373" y="115514"/>
                </a:lnTo>
                <a:lnTo>
                  <a:pt x="54104" y="152983"/>
                </a:lnTo>
                <a:lnTo>
                  <a:pt x="31212" y="194271"/>
                </a:lnTo>
                <a:lnTo>
                  <a:pt x="14218" y="238858"/>
                </a:lnTo>
                <a:lnTo>
                  <a:pt x="3641" y="286225"/>
                </a:lnTo>
                <a:lnTo>
                  <a:pt x="0" y="335851"/>
                </a:lnTo>
                <a:lnTo>
                  <a:pt x="0" y="339915"/>
                </a:lnTo>
                <a:lnTo>
                  <a:pt x="3106" y="386099"/>
                </a:lnTo>
                <a:lnTo>
                  <a:pt x="12157" y="430393"/>
                </a:lnTo>
                <a:lnTo>
                  <a:pt x="26745" y="472393"/>
                </a:lnTo>
                <a:lnTo>
                  <a:pt x="46465" y="511693"/>
                </a:lnTo>
                <a:lnTo>
                  <a:pt x="70912" y="547888"/>
                </a:lnTo>
                <a:lnTo>
                  <a:pt x="99680" y="580572"/>
                </a:lnTo>
                <a:lnTo>
                  <a:pt x="132364" y="609340"/>
                </a:lnTo>
                <a:lnTo>
                  <a:pt x="168558" y="633786"/>
                </a:lnTo>
                <a:lnTo>
                  <a:pt x="207856" y="653506"/>
                </a:lnTo>
                <a:lnTo>
                  <a:pt x="249853" y="668093"/>
                </a:lnTo>
                <a:lnTo>
                  <a:pt x="294143" y="677143"/>
                </a:lnTo>
                <a:lnTo>
                  <a:pt x="340321" y="680250"/>
                </a:lnTo>
                <a:lnTo>
                  <a:pt x="680237" y="680250"/>
                </a:lnTo>
                <a:lnTo>
                  <a:pt x="680237" y="344398"/>
                </a:lnTo>
                <a:lnTo>
                  <a:pt x="677093" y="297665"/>
                </a:lnTo>
                <a:lnTo>
                  <a:pt x="667935" y="252843"/>
                </a:lnTo>
                <a:lnTo>
                  <a:pt x="653173" y="210342"/>
                </a:lnTo>
                <a:lnTo>
                  <a:pt x="633217" y="170573"/>
                </a:lnTo>
                <a:lnTo>
                  <a:pt x="608478" y="133946"/>
                </a:lnTo>
                <a:lnTo>
                  <a:pt x="579366" y="100871"/>
                </a:lnTo>
                <a:lnTo>
                  <a:pt x="546291" y="71759"/>
                </a:lnTo>
                <a:lnTo>
                  <a:pt x="509664" y="47020"/>
                </a:lnTo>
                <a:lnTo>
                  <a:pt x="469895" y="27064"/>
                </a:lnTo>
                <a:lnTo>
                  <a:pt x="427394" y="12302"/>
                </a:lnTo>
                <a:lnTo>
                  <a:pt x="382572" y="3143"/>
                </a:lnTo>
                <a:lnTo>
                  <a:pt x="335838" y="0"/>
                </a:lnTo>
                <a:close/>
              </a:path>
            </a:pathLst>
          </a:custGeom>
          <a:solidFill>
            <a:schemeClr val="accent3"/>
          </a:solidFill>
        </p:spPr>
        <p:txBody>
          <a:bodyPr wrap="square" lIns="0" tIns="0" rIns="0" bIns="0" rtlCol="0"/>
          <a:lstStyle/>
          <a:p>
            <a:endParaRPr/>
          </a:p>
        </p:txBody>
      </p:sp>
      <p:sp>
        <p:nvSpPr>
          <p:cNvPr id="5" name="Title Placeholder 1">
            <a:extLst>
              <a:ext uri="{FF2B5EF4-FFF2-40B4-BE49-F238E27FC236}">
                <a16:creationId xmlns:a16="http://schemas.microsoft.com/office/drawing/2014/main" id="{E7E67A5E-23F8-4802-8327-4CBC45C271C7}"/>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lvl1pPr>
              <a:defRPr>
                <a:solidFill>
                  <a:schemeClr val="bg1"/>
                </a:solidFill>
              </a:defRPr>
            </a:lvl1pPr>
          </a:lstStyle>
          <a:p>
            <a:r>
              <a:rPr lang="en-US" dirty="0"/>
              <a:t>Click to edit master title style</a:t>
            </a:r>
            <a:endParaRPr lang="en-GB" dirty="0"/>
          </a:p>
        </p:txBody>
      </p:sp>
      <p:sp>
        <p:nvSpPr>
          <p:cNvPr id="7" name="Text Placeholder 3">
            <a:extLst>
              <a:ext uri="{FF2B5EF4-FFF2-40B4-BE49-F238E27FC236}">
                <a16:creationId xmlns:a16="http://schemas.microsoft.com/office/drawing/2014/main" id="{A0025712-F260-4964-8B60-FCAA09184AC5}"/>
              </a:ext>
            </a:extLst>
          </p:cNvPr>
          <p:cNvSpPr>
            <a:spLocks noGrp="1"/>
          </p:cNvSpPr>
          <p:nvPr>
            <p:ph type="body" sz="half" idx="2"/>
          </p:nvPr>
        </p:nvSpPr>
        <p:spPr>
          <a:xfrm>
            <a:off x="1076862" y="826603"/>
            <a:ext cx="10042823" cy="549274"/>
          </a:xfrm>
        </p:spPr>
        <p:txBody>
          <a:bodyPr tIns="0">
            <a:noAutofit/>
          </a:bodyPr>
          <a:lstStyle>
            <a:lvl1pPr marL="0" indent="0">
              <a:lnSpc>
                <a:spcPct val="100000"/>
              </a:lnSpc>
              <a:spcAft>
                <a:spcPts val="0"/>
              </a:spcAft>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a:extLst>
              <a:ext uri="{FF2B5EF4-FFF2-40B4-BE49-F238E27FC236}">
                <a16:creationId xmlns:a16="http://schemas.microsoft.com/office/drawing/2014/main" id="{4E45F11D-1227-41F8-A3A5-DA968C438034}"/>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sp>
        <p:nvSpPr>
          <p:cNvPr id="10" name="Freeform: Shape 9">
            <a:extLst>
              <a:ext uri="{FF2B5EF4-FFF2-40B4-BE49-F238E27FC236}">
                <a16:creationId xmlns:a16="http://schemas.microsoft.com/office/drawing/2014/main" id="{7CEAB562-7D4A-448D-B358-14C5648134BD}"/>
              </a:ext>
            </a:extLst>
          </p:cNvPr>
          <p:cNvSpPr/>
          <p:nvPr userDrawn="1"/>
        </p:nvSpPr>
        <p:spPr>
          <a:xfrm>
            <a:off x="11106343" y="6515266"/>
            <a:ext cx="1085657" cy="365604"/>
          </a:xfrm>
          <a:custGeom>
            <a:avLst/>
            <a:gdLst>
              <a:gd name="connsiteX0" fmla="*/ 273887 w 1085657"/>
              <a:gd name="connsiteY0" fmla="*/ 0 h 365604"/>
              <a:gd name="connsiteX1" fmla="*/ 1085657 w 1085657"/>
              <a:gd name="connsiteY1" fmla="*/ 0 h 365604"/>
              <a:gd name="connsiteX2" fmla="*/ 1085657 w 1085657"/>
              <a:gd name="connsiteY2" fmla="*/ 342734 h 365604"/>
              <a:gd name="connsiteX3" fmla="*/ 950 w 1085657"/>
              <a:gd name="connsiteY3" fmla="*/ 342734 h 365604"/>
              <a:gd name="connsiteX4" fmla="*/ 950 w 1085657"/>
              <a:gd name="connsiteY4" fmla="*/ 365604 h 365604"/>
              <a:gd name="connsiteX5" fmla="*/ 0 w 1085657"/>
              <a:gd name="connsiteY5" fmla="*/ 365604 h 365604"/>
              <a:gd name="connsiteX6" fmla="*/ 0 w 1085657"/>
              <a:gd name="connsiteY6" fmla="*/ 273887 h 365604"/>
              <a:gd name="connsiteX7" fmla="*/ 273887 w 1085657"/>
              <a:gd name="connsiteY7" fmla="*/ 0 h 36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657" h="365604">
                <a:moveTo>
                  <a:pt x="273887" y="0"/>
                </a:moveTo>
                <a:lnTo>
                  <a:pt x="1085657" y="0"/>
                </a:lnTo>
                <a:lnTo>
                  <a:pt x="1085657" y="342734"/>
                </a:lnTo>
                <a:lnTo>
                  <a:pt x="950" y="342734"/>
                </a:lnTo>
                <a:lnTo>
                  <a:pt x="950" y="365604"/>
                </a:lnTo>
                <a:lnTo>
                  <a:pt x="0" y="365604"/>
                </a:lnTo>
                <a:lnTo>
                  <a:pt x="0" y="273887"/>
                </a:lnTo>
                <a:cubicBezTo>
                  <a:pt x="0" y="122646"/>
                  <a:pt x="122646" y="0"/>
                  <a:pt x="273887" y="0"/>
                </a:cubicBezTo>
                <a:close/>
              </a:path>
            </a:pathLst>
          </a:custGeom>
          <a:solidFill>
            <a:srgbClr val="182237"/>
          </a:solidFill>
          <a:ln w="13549" cap="flat">
            <a:noFill/>
            <a:prstDash val="solid"/>
            <a:miter/>
          </a:ln>
        </p:spPr>
        <p:txBody>
          <a:bodyPr wrap="square" rtlCol="0" anchor="ctr">
            <a:noAutofit/>
          </a:bodyPr>
          <a:lstStyle/>
          <a:p>
            <a:endParaRPr lang="en-GB"/>
          </a:p>
        </p:txBody>
      </p:sp>
      <p:pic>
        <p:nvPicPr>
          <p:cNvPr id="11" name="Graphic 10">
            <a:extLst>
              <a:ext uri="{FF2B5EF4-FFF2-40B4-BE49-F238E27FC236}">
                <a16:creationId xmlns:a16="http://schemas.microsoft.com/office/drawing/2014/main" id="{C47FABF2-C8BE-48D3-A643-04A467F1507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92068" y="6602145"/>
            <a:ext cx="626225" cy="130532"/>
          </a:xfrm>
          <a:prstGeom prst="rect">
            <a:avLst/>
          </a:prstGeom>
        </p:spPr>
      </p:pic>
    </p:spTree>
    <p:extLst>
      <p:ext uri="{BB962C8B-B14F-4D97-AF65-F5344CB8AC3E}">
        <p14:creationId xmlns:p14="http://schemas.microsoft.com/office/powerpoint/2010/main" val="257658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3CBA1E-3BF5-4E22-B046-1DBDB881C5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10196" y="5602270"/>
            <a:ext cx="2174684" cy="453773"/>
          </a:xfrm>
          <a:prstGeom prst="rect">
            <a:avLst/>
          </a:prstGeom>
        </p:spPr>
      </p:pic>
      <p:sp>
        <p:nvSpPr>
          <p:cNvPr id="8" name="Rectangle: Diagonal Corners Rounded 7">
            <a:extLst>
              <a:ext uri="{FF2B5EF4-FFF2-40B4-BE49-F238E27FC236}">
                <a16:creationId xmlns:a16="http://schemas.microsoft.com/office/drawing/2014/main" id="{CFE4B822-7163-4FB1-B200-81284C130CCD}"/>
              </a:ext>
            </a:extLst>
          </p:cNvPr>
          <p:cNvSpPr/>
          <p:nvPr userDrawn="1"/>
        </p:nvSpPr>
        <p:spPr>
          <a:xfrm rot="5400000" flipH="1">
            <a:off x="614815" y="513000"/>
            <a:ext cx="5832000" cy="5832000"/>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3">
            <a:extLst>
              <a:ext uri="{FF2B5EF4-FFF2-40B4-BE49-F238E27FC236}">
                <a16:creationId xmlns:a16="http://schemas.microsoft.com/office/drawing/2014/main" id="{75AEEC81-7D64-4CA9-87DC-FF0D7D8D3C3E}"/>
              </a:ext>
            </a:extLst>
          </p:cNvPr>
          <p:cNvSpPr>
            <a:spLocks noGrp="1"/>
          </p:cNvSpPr>
          <p:nvPr>
            <p:ph type="body" sz="half" idx="2" hasCustomPrompt="1"/>
          </p:nvPr>
        </p:nvSpPr>
        <p:spPr>
          <a:xfrm>
            <a:off x="1836869" y="1794582"/>
            <a:ext cx="8974334" cy="2654612"/>
          </a:xfrm>
        </p:spPr>
        <p:txBody>
          <a:bodyPr tIns="0" anchor="ctr">
            <a:normAutofit/>
          </a:bodyPr>
          <a:lstStyle>
            <a:lvl1pPr marL="0" indent="0">
              <a:lnSpc>
                <a:spcPct val="90000"/>
              </a:lnSpc>
              <a:buNone/>
              <a:defRPr sz="54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the start of a new section in the presentation</a:t>
            </a:r>
          </a:p>
        </p:txBody>
      </p:sp>
    </p:spTree>
    <p:extLst>
      <p:ext uri="{BB962C8B-B14F-4D97-AF65-F5344CB8AC3E}">
        <p14:creationId xmlns:p14="http://schemas.microsoft.com/office/powerpoint/2010/main" val="2518882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74C3828B-5C7D-4B95-B37A-C1B122FF8BF9}"/>
              </a:ext>
            </a:extLst>
          </p:cNvPr>
          <p:cNvSpPr/>
          <p:nvPr userDrawn="1"/>
        </p:nvSpPr>
        <p:spPr>
          <a:xfrm>
            <a:off x="177871" y="174512"/>
            <a:ext cx="892552" cy="892552"/>
          </a:xfrm>
          <a:custGeom>
            <a:avLst/>
            <a:gdLst/>
            <a:ahLst/>
            <a:cxnLst/>
            <a:rect l="l" t="t" r="r" b="b"/>
            <a:pathLst>
              <a:path w="680719" h="680719">
                <a:moveTo>
                  <a:pt x="335838" y="0"/>
                </a:moveTo>
                <a:lnTo>
                  <a:pt x="286209" y="3641"/>
                </a:lnTo>
                <a:lnTo>
                  <a:pt x="238842" y="14220"/>
                </a:lnTo>
                <a:lnTo>
                  <a:pt x="194255" y="31217"/>
                </a:lnTo>
                <a:lnTo>
                  <a:pt x="152968" y="54111"/>
                </a:lnTo>
                <a:lnTo>
                  <a:pt x="115501" y="82383"/>
                </a:lnTo>
                <a:lnTo>
                  <a:pt x="82373" y="115514"/>
                </a:lnTo>
                <a:lnTo>
                  <a:pt x="54104" y="152983"/>
                </a:lnTo>
                <a:lnTo>
                  <a:pt x="31212" y="194271"/>
                </a:lnTo>
                <a:lnTo>
                  <a:pt x="14218" y="238858"/>
                </a:lnTo>
                <a:lnTo>
                  <a:pt x="3641" y="286225"/>
                </a:lnTo>
                <a:lnTo>
                  <a:pt x="0" y="335851"/>
                </a:lnTo>
                <a:lnTo>
                  <a:pt x="0" y="339915"/>
                </a:lnTo>
                <a:lnTo>
                  <a:pt x="3106" y="386099"/>
                </a:lnTo>
                <a:lnTo>
                  <a:pt x="12157" y="430393"/>
                </a:lnTo>
                <a:lnTo>
                  <a:pt x="26745" y="472393"/>
                </a:lnTo>
                <a:lnTo>
                  <a:pt x="46465" y="511693"/>
                </a:lnTo>
                <a:lnTo>
                  <a:pt x="70912" y="547888"/>
                </a:lnTo>
                <a:lnTo>
                  <a:pt x="99680" y="580572"/>
                </a:lnTo>
                <a:lnTo>
                  <a:pt x="132364" y="609340"/>
                </a:lnTo>
                <a:lnTo>
                  <a:pt x="168558" y="633786"/>
                </a:lnTo>
                <a:lnTo>
                  <a:pt x="207856" y="653506"/>
                </a:lnTo>
                <a:lnTo>
                  <a:pt x="249853" y="668093"/>
                </a:lnTo>
                <a:lnTo>
                  <a:pt x="294143" y="677143"/>
                </a:lnTo>
                <a:lnTo>
                  <a:pt x="340321" y="680250"/>
                </a:lnTo>
                <a:lnTo>
                  <a:pt x="680237" y="680250"/>
                </a:lnTo>
                <a:lnTo>
                  <a:pt x="680237" y="344398"/>
                </a:lnTo>
                <a:lnTo>
                  <a:pt x="677093" y="297665"/>
                </a:lnTo>
                <a:lnTo>
                  <a:pt x="667935" y="252843"/>
                </a:lnTo>
                <a:lnTo>
                  <a:pt x="653173" y="210342"/>
                </a:lnTo>
                <a:lnTo>
                  <a:pt x="633217" y="170573"/>
                </a:lnTo>
                <a:lnTo>
                  <a:pt x="608478" y="133946"/>
                </a:lnTo>
                <a:lnTo>
                  <a:pt x="579366" y="100871"/>
                </a:lnTo>
                <a:lnTo>
                  <a:pt x="546291" y="71759"/>
                </a:lnTo>
                <a:lnTo>
                  <a:pt x="509664" y="47020"/>
                </a:lnTo>
                <a:lnTo>
                  <a:pt x="469895" y="27064"/>
                </a:lnTo>
                <a:lnTo>
                  <a:pt x="427394" y="12302"/>
                </a:lnTo>
                <a:lnTo>
                  <a:pt x="382572" y="3143"/>
                </a:lnTo>
                <a:lnTo>
                  <a:pt x="335838" y="0"/>
                </a:lnTo>
                <a:close/>
              </a:path>
            </a:pathLst>
          </a:custGeom>
          <a:solidFill>
            <a:srgbClr val="D1D4D9"/>
          </a:solidFill>
        </p:spPr>
        <p:txBody>
          <a:bodyPr wrap="square" lIns="0" tIns="0" rIns="0" bIns="0" rtlCol="0"/>
          <a:lstStyle/>
          <a:p>
            <a:endParaRPr/>
          </a:p>
        </p:txBody>
      </p:sp>
      <p:sp>
        <p:nvSpPr>
          <p:cNvPr id="8" name="Title Placeholder 1">
            <a:extLst>
              <a:ext uri="{FF2B5EF4-FFF2-40B4-BE49-F238E27FC236}">
                <a16:creationId xmlns:a16="http://schemas.microsoft.com/office/drawing/2014/main" id="{A6DCE3A5-A9DB-42AC-A0D7-1098B05246B8}"/>
              </a:ext>
            </a:extLst>
          </p:cNvPr>
          <p:cNvSpPr>
            <a:spLocks noGrp="1"/>
          </p:cNvSpPr>
          <p:nvPr>
            <p:ph type="title"/>
          </p:nvPr>
        </p:nvSpPr>
        <p:spPr>
          <a:xfrm>
            <a:off x="452852" y="294639"/>
            <a:ext cx="10653954"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5" name="Text Placeholder 3">
            <a:extLst>
              <a:ext uri="{FF2B5EF4-FFF2-40B4-BE49-F238E27FC236}">
                <a16:creationId xmlns:a16="http://schemas.microsoft.com/office/drawing/2014/main" id="{92F4F557-77AF-4202-972E-DE2E08F402D9}"/>
              </a:ext>
            </a:extLst>
          </p:cNvPr>
          <p:cNvSpPr>
            <a:spLocks noGrp="1"/>
          </p:cNvSpPr>
          <p:nvPr>
            <p:ph type="body" sz="half" idx="2"/>
          </p:nvPr>
        </p:nvSpPr>
        <p:spPr>
          <a:xfrm>
            <a:off x="1076862" y="826603"/>
            <a:ext cx="10042823" cy="549274"/>
          </a:xfrm>
        </p:spPr>
        <p:txBody>
          <a:bodyPr tIns="0">
            <a:noAutofit/>
          </a:bodyPr>
          <a:lstStyle>
            <a:lvl1pPr marL="0" indent="0">
              <a:lnSpc>
                <a:spcPct val="100000"/>
              </a:lnSpc>
              <a:spcAft>
                <a:spcPts val="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Content Placeholder 2">
            <a:extLst>
              <a:ext uri="{FF2B5EF4-FFF2-40B4-BE49-F238E27FC236}">
                <a16:creationId xmlns:a16="http://schemas.microsoft.com/office/drawing/2014/main" id="{D0FF7886-C547-447A-9FD5-073A47D23FDD}"/>
              </a:ext>
            </a:extLst>
          </p:cNvPr>
          <p:cNvSpPr>
            <a:spLocks noGrp="1"/>
          </p:cNvSpPr>
          <p:nvPr>
            <p:ph idx="1"/>
          </p:nvPr>
        </p:nvSpPr>
        <p:spPr>
          <a:xfrm>
            <a:off x="1076862" y="1687132"/>
            <a:ext cx="4898269" cy="4701824"/>
          </a:xfrm>
        </p:spPr>
        <p:txBody>
          <a:bodyPr>
            <a:normAutofit/>
          </a:bodyPr>
          <a:lstStyle>
            <a:lvl1pPr marL="324000" indent="-324000">
              <a:lnSpc>
                <a:spcPct val="110000"/>
              </a:lnSpc>
              <a:spcBef>
                <a:spcPts val="1800"/>
              </a:spcBef>
              <a:spcAft>
                <a:spcPts val="600"/>
              </a:spcAft>
              <a:buFontTx/>
              <a:buBlip>
                <a:blip r:embed="rId2"/>
              </a:buBlip>
              <a:defRPr sz="1800">
                <a:solidFill>
                  <a:schemeClr val="accent1"/>
                </a:solidFill>
              </a:defRPr>
            </a:lvl1pPr>
            <a:lvl2pPr marL="720000" indent="-288000">
              <a:lnSpc>
                <a:spcPct val="110000"/>
              </a:lnSpc>
              <a:spcAft>
                <a:spcPts val="600"/>
              </a:spcAft>
              <a:buClrTx/>
              <a:buFont typeface="Arial" panose="020B0604020202020204" pitchFamily="34" charset="0"/>
              <a:buChar char="–"/>
              <a:defRPr sz="1600">
                <a:solidFill>
                  <a:schemeClr val="accent1"/>
                </a:solidFill>
              </a:defRPr>
            </a:lvl2pPr>
            <a:lvl3pPr marL="1080000" indent="-288000">
              <a:lnSpc>
                <a:spcPct val="110000"/>
              </a:lnSpc>
              <a:spcBef>
                <a:spcPts val="0"/>
              </a:spcBef>
              <a:spcAft>
                <a:spcPts val="300"/>
              </a:spcAft>
              <a:buClrTx/>
              <a:buFont typeface="Arial" panose="020B0604020202020204" pitchFamily="34" charset="0"/>
              <a:buChar char="–"/>
              <a:defRPr sz="1400">
                <a:solidFill>
                  <a:schemeClr val="accent1"/>
                </a:solidFill>
              </a:defRPr>
            </a:lvl3pPr>
            <a:lvl4pPr marL="1543050" indent="-171450">
              <a:lnSpc>
                <a:spcPct val="110000"/>
              </a:lnSpc>
              <a:spcAft>
                <a:spcPts val="600"/>
              </a:spcAft>
              <a:buFontTx/>
              <a:buBlip>
                <a:blip r:embed="rId2"/>
              </a:buBlip>
              <a:defRPr sz="1200">
                <a:solidFill>
                  <a:schemeClr val="accent1"/>
                </a:solidFill>
              </a:defRPr>
            </a:lvl4pPr>
            <a:lvl5pPr marL="2000250" indent="-171450">
              <a:lnSpc>
                <a:spcPct val="110000"/>
              </a:lnSpc>
              <a:spcAft>
                <a:spcPts val="600"/>
              </a:spcAft>
              <a:buFontTx/>
              <a:buBlip>
                <a:blip r:embed="rId2"/>
              </a:buBlip>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p:txBody>
      </p:sp>
      <p:sp>
        <p:nvSpPr>
          <p:cNvPr id="10" name="Slide Number Placeholder 5">
            <a:extLst>
              <a:ext uri="{FF2B5EF4-FFF2-40B4-BE49-F238E27FC236}">
                <a16:creationId xmlns:a16="http://schemas.microsoft.com/office/drawing/2014/main" id="{FBC5FE6A-E6DC-4682-892C-ACD51201A42A}"/>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sp>
        <p:nvSpPr>
          <p:cNvPr id="7" name="Content Placeholder 2">
            <a:extLst>
              <a:ext uri="{FF2B5EF4-FFF2-40B4-BE49-F238E27FC236}">
                <a16:creationId xmlns:a16="http://schemas.microsoft.com/office/drawing/2014/main" id="{2D6C270B-EC9A-48FA-A79D-40DEA12D5979}"/>
              </a:ext>
            </a:extLst>
          </p:cNvPr>
          <p:cNvSpPr>
            <a:spLocks noGrp="1"/>
          </p:cNvSpPr>
          <p:nvPr>
            <p:ph idx="10"/>
          </p:nvPr>
        </p:nvSpPr>
        <p:spPr>
          <a:xfrm>
            <a:off x="6216871" y="1687132"/>
            <a:ext cx="4898269" cy="4701824"/>
          </a:xfrm>
        </p:spPr>
        <p:txBody>
          <a:bodyPr>
            <a:normAutofit/>
          </a:bodyPr>
          <a:lstStyle>
            <a:lvl1pPr marL="324000" indent="-324000">
              <a:lnSpc>
                <a:spcPct val="110000"/>
              </a:lnSpc>
              <a:spcBef>
                <a:spcPts val="1800"/>
              </a:spcBef>
              <a:spcAft>
                <a:spcPts val="600"/>
              </a:spcAft>
              <a:buFontTx/>
              <a:buBlip>
                <a:blip r:embed="rId2"/>
              </a:buBlip>
              <a:defRPr sz="1800">
                <a:solidFill>
                  <a:schemeClr val="accent1"/>
                </a:solidFill>
              </a:defRPr>
            </a:lvl1pPr>
            <a:lvl2pPr marL="720000" indent="-288000">
              <a:lnSpc>
                <a:spcPct val="110000"/>
              </a:lnSpc>
              <a:spcAft>
                <a:spcPts val="600"/>
              </a:spcAft>
              <a:buClrTx/>
              <a:buFont typeface="Arial" panose="020B0604020202020204" pitchFamily="34" charset="0"/>
              <a:buChar char="–"/>
              <a:defRPr sz="1600">
                <a:solidFill>
                  <a:schemeClr val="accent1"/>
                </a:solidFill>
              </a:defRPr>
            </a:lvl2pPr>
            <a:lvl3pPr marL="1080000" indent="-288000">
              <a:lnSpc>
                <a:spcPct val="110000"/>
              </a:lnSpc>
              <a:spcBef>
                <a:spcPts val="0"/>
              </a:spcBef>
              <a:spcAft>
                <a:spcPts val="300"/>
              </a:spcAft>
              <a:buClrTx/>
              <a:buFont typeface="Arial" panose="020B0604020202020204" pitchFamily="34" charset="0"/>
              <a:buChar char="–"/>
              <a:defRPr sz="1400">
                <a:solidFill>
                  <a:schemeClr val="accent1"/>
                </a:solidFill>
              </a:defRPr>
            </a:lvl3pPr>
            <a:lvl4pPr marL="1543050" indent="-171450">
              <a:lnSpc>
                <a:spcPct val="110000"/>
              </a:lnSpc>
              <a:spcAft>
                <a:spcPts val="600"/>
              </a:spcAft>
              <a:buFontTx/>
              <a:buBlip>
                <a:blip r:embed="rId2"/>
              </a:buBlip>
              <a:defRPr sz="1200">
                <a:solidFill>
                  <a:schemeClr val="accent1"/>
                </a:solidFill>
              </a:defRPr>
            </a:lvl4pPr>
            <a:lvl5pPr marL="2000250" indent="-171450">
              <a:lnSpc>
                <a:spcPct val="110000"/>
              </a:lnSpc>
              <a:spcAft>
                <a:spcPts val="600"/>
              </a:spcAft>
              <a:buFontTx/>
              <a:buBlip>
                <a:blip r:embed="rId2"/>
              </a:buBlip>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9406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8.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7.svg"/><Relationship Id="rId5" Type="http://schemas.openxmlformats.org/officeDocument/2006/relationships/slideLayout" Target="../slideLayouts/slideLayout26.xml"/><Relationship Id="rId10" Type="http://schemas.openxmlformats.org/officeDocument/2006/relationships/image" Target="../media/image16.png"/><Relationship Id="rId4" Type="http://schemas.openxmlformats.org/officeDocument/2006/relationships/slideLayout" Target="../slideLayouts/slideLayout2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21.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7.svg"/><Relationship Id="rId5" Type="http://schemas.openxmlformats.org/officeDocument/2006/relationships/slideLayout" Target="../slideLayouts/slideLayout34.xml"/><Relationship Id="rId10" Type="http://schemas.openxmlformats.org/officeDocument/2006/relationships/image" Target="../media/image16.png"/><Relationship Id="rId4" Type="http://schemas.openxmlformats.org/officeDocument/2006/relationships/slideLayout" Target="../slideLayouts/slideLayout3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24.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17.svg"/><Relationship Id="rId5" Type="http://schemas.openxmlformats.org/officeDocument/2006/relationships/slideLayout" Target="../slideLayouts/slideLayout42.xml"/><Relationship Id="rId10" Type="http://schemas.openxmlformats.org/officeDocument/2006/relationships/image" Target="../media/image16.png"/><Relationship Id="rId4" Type="http://schemas.openxmlformats.org/officeDocument/2006/relationships/slideLayout" Target="../slideLayouts/slideLayout4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27.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17.svg"/><Relationship Id="rId5" Type="http://schemas.openxmlformats.org/officeDocument/2006/relationships/slideLayout" Target="../slideLayouts/slideLayout50.xml"/><Relationship Id="rId10" Type="http://schemas.openxmlformats.org/officeDocument/2006/relationships/image" Target="../media/image16.png"/><Relationship Id="rId4" Type="http://schemas.openxmlformats.org/officeDocument/2006/relationships/slideLayout" Target="../slideLayouts/slideLayout49.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BE4BF21-AB5A-4944-91CA-0FA9411B73AE}"/>
              </a:ext>
            </a:extLst>
          </p:cNvPr>
          <p:cNvSpPr/>
          <p:nvPr userDrawn="1"/>
        </p:nvSpPr>
        <p:spPr>
          <a:xfrm>
            <a:off x="1" y="6515266"/>
            <a:ext cx="11107293" cy="342735"/>
          </a:xfrm>
          <a:custGeom>
            <a:avLst/>
            <a:gdLst>
              <a:gd name="connsiteX0" fmla="*/ 0 w 11107293"/>
              <a:gd name="connsiteY0" fmla="*/ 0 h 342735"/>
              <a:gd name="connsiteX1" fmla="*/ 10838690 w 11107293"/>
              <a:gd name="connsiteY1" fmla="*/ 0 h 342735"/>
              <a:gd name="connsiteX2" fmla="*/ 11107293 w 11107293"/>
              <a:gd name="connsiteY2" fmla="*/ 268602 h 342735"/>
              <a:gd name="connsiteX3" fmla="*/ 11107293 w 11107293"/>
              <a:gd name="connsiteY3" fmla="*/ 342735 h 342735"/>
              <a:gd name="connsiteX4" fmla="*/ 0 w 11107293"/>
              <a:gd name="connsiteY4" fmla="*/ 342735 h 342735"/>
              <a:gd name="connsiteX5" fmla="*/ 0 w 11107293"/>
              <a:gd name="connsiteY5" fmla="*/ 0 h 34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7293" h="342735">
                <a:moveTo>
                  <a:pt x="0" y="0"/>
                </a:moveTo>
                <a:lnTo>
                  <a:pt x="10838690" y="0"/>
                </a:lnTo>
                <a:cubicBezTo>
                  <a:pt x="10986950" y="0"/>
                  <a:pt x="11107293" y="120207"/>
                  <a:pt x="11107293" y="268602"/>
                </a:cubicBezTo>
                <a:lnTo>
                  <a:pt x="11107293" y="342735"/>
                </a:lnTo>
                <a:lnTo>
                  <a:pt x="0" y="342735"/>
                </a:lnTo>
                <a:lnTo>
                  <a:pt x="0" y="0"/>
                </a:lnTo>
                <a:close/>
              </a:path>
            </a:pathLst>
          </a:custGeom>
          <a:solidFill>
            <a:srgbClr val="EDEEF0"/>
          </a:solidFill>
          <a:ln w="13549" cap="flat">
            <a:noFill/>
            <a:prstDash val="solid"/>
            <a:miter/>
          </a:ln>
        </p:spPr>
        <p:txBody>
          <a:bodyPr wrap="square" rtlCol="0" anchor="ctr">
            <a:noAutofit/>
          </a:bodyPr>
          <a:lstStyle/>
          <a:p>
            <a:endParaRPr lang="en-GB"/>
          </a:p>
        </p:txBody>
      </p:sp>
      <p:sp>
        <p:nvSpPr>
          <p:cNvPr id="15" name="bg object 16">
            <a:extLst>
              <a:ext uri="{FF2B5EF4-FFF2-40B4-BE49-F238E27FC236}">
                <a16:creationId xmlns:a16="http://schemas.microsoft.com/office/drawing/2014/main" id="{1DF580D6-0723-470E-A955-6A5AA6B5DD10}"/>
              </a:ext>
            </a:extLst>
          </p:cNvPr>
          <p:cNvSpPr/>
          <p:nvPr userDrawn="1"/>
        </p:nvSpPr>
        <p:spPr>
          <a:xfrm>
            <a:off x="177871" y="174512"/>
            <a:ext cx="892552" cy="892552"/>
          </a:xfrm>
          <a:custGeom>
            <a:avLst/>
            <a:gdLst/>
            <a:ahLst/>
            <a:cxnLst/>
            <a:rect l="l" t="t" r="r" b="b"/>
            <a:pathLst>
              <a:path w="680719" h="680719">
                <a:moveTo>
                  <a:pt x="335838" y="0"/>
                </a:moveTo>
                <a:lnTo>
                  <a:pt x="286209" y="3641"/>
                </a:lnTo>
                <a:lnTo>
                  <a:pt x="238842" y="14220"/>
                </a:lnTo>
                <a:lnTo>
                  <a:pt x="194255" y="31217"/>
                </a:lnTo>
                <a:lnTo>
                  <a:pt x="152968" y="54111"/>
                </a:lnTo>
                <a:lnTo>
                  <a:pt x="115501" y="82383"/>
                </a:lnTo>
                <a:lnTo>
                  <a:pt x="82373" y="115514"/>
                </a:lnTo>
                <a:lnTo>
                  <a:pt x="54104" y="152983"/>
                </a:lnTo>
                <a:lnTo>
                  <a:pt x="31212" y="194271"/>
                </a:lnTo>
                <a:lnTo>
                  <a:pt x="14218" y="238858"/>
                </a:lnTo>
                <a:lnTo>
                  <a:pt x="3641" y="286225"/>
                </a:lnTo>
                <a:lnTo>
                  <a:pt x="0" y="335851"/>
                </a:lnTo>
                <a:lnTo>
                  <a:pt x="0" y="339915"/>
                </a:lnTo>
                <a:lnTo>
                  <a:pt x="3106" y="386099"/>
                </a:lnTo>
                <a:lnTo>
                  <a:pt x="12157" y="430393"/>
                </a:lnTo>
                <a:lnTo>
                  <a:pt x="26745" y="472393"/>
                </a:lnTo>
                <a:lnTo>
                  <a:pt x="46465" y="511693"/>
                </a:lnTo>
                <a:lnTo>
                  <a:pt x="70912" y="547888"/>
                </a:lnTo>
                <a:lnTo>
                  <a:pt x="99680" y="580572"/>
                </a:lnTo>
                <a:lnTo>
                  <a:pt x="132364" y="609340"/>
                </a:lnTo>
                <a:lnTo>
                  <a:pt x="168558" y="633786"/>
                </a:lnTo>
                <a:lnTo>
                  <a:pt x="207856" y="653506"/>
                </a:lnTo>
                <a:lnTo>
                  <a:pt x="249853" y="668093"/>
                </a:lnTo>
                <a:lnTo>
                  <a:pt x="294143" y="677143"/>
                </a:lnTo>
                <a:lnTo>
                  <a:pt x="340321" y="680250"/>
                </a:lnTo>
                <a:lnTo>
                  <a:pt x="680237" y="680250"/>
                </a:lnTo>
                <a:lnTo>
                  <a:pt x="680237" y="344398"/>
                </a:lnTo>
                <a:lnTo>
                  <a:pt x="677093" y="297665"/>
                </a:lnTo>
                <a:lnTo>
                  <a:pt x="667935" y="252843"/>
                </a:lnTo>
                <a:lnTo>
                  <a:pt x="653173" y="210342"/>
                </a:lnTo>
                <a:lnTo>
                  <a:pt x="633217" y="170573"/>
                </a:lnTo>
                <a:lnTo>
                  <a:pt x="608478" y="133946"/>
                </a:lnTo>
                <a:lnTo>
                  <a:pt x="579366" y="100871"/>
                </a:lnTo>
                <a:lnTo>
                  <a:pt x="546291" y="71759"/>
                </a:lnTo>
                <a:lnTo>
                  <a:pt x="509664" y="47020"/>
                </a:lnTo>
                <a:lnTo>
                  <a:pt x="469895" y="27064"/>
                </a:lnTo>
                <a:lnTo>
                  <a:pt x="427394" y="12302"/>
                </a:lnTo>
                <a:lnTo>
                  <a:pt x="382572" y="3143"/>
                </a:lnTo>
                <a:lnTo>
                  <a:pt x="335838" y="0"/>
                </a:lnTo>
                <a:close/>
              </a:path>
            </a:pathLst>
          </a:custGeom>
          <a:solidFill>
            <a:srgbClr val="D1D4D9"/>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38758C25-9F0B-4769-8E8C-D95FA1C2D6BB}"/>
              </a:ext>
            </a:extLst>
          </p:cNvPr>
          <p:cNvSpPr>
            <a:spLocks noGrp="1"/>
          </p:cNvSpPr>
          <p:nvPr>
            <p:ph type="body" idx="1"/>
          </p:nvPr>
        </p:nvSpPr>
        <p:spPr>
          <a:xfrm>
            <a:off x="838200" y="1310185"/>
            <a:ext cx="10515600" cy="48667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B40927A7-7A0C-45CE-B38F-6D858B2E4631}"/>
              </a:ext>
            </a:extLst>
          </p:cNvPr>
          <p:cNvSpPr>
            <a:spLocks noGrp="1"/>
          </p:cNvSpPr>
          <p:nvPr>
            <p:ph type="title"/>
          </p:nvPr>
        </p:nvSpPr>
        <p:spPr>
          <a:xfrm>
            <a:off x="452852" y="294639"/>
            <a:ext cx="10900948"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9" name="Freeform: Shape 8">
            <a:extLst>
              <a:ext uri="{FF2B5EF4-FFF2-40B4-BE49-F238E27FC236}">
                <a16:creationId xmlns:a16="http://schemas.microsoft.com/office/drawing/2014/main" id="{B0430C2B-7B64-49F8-81DD-F900626B5EFA}"/>
              </a:ext>
            </a:extLst>
          </p:cNvPr>
          <p:cNvSpPr/>
          <p:nvPr userDrawn="1"/>
        </p:nvSpPr>
        <p:spPr>
          <a:xfrm>
            <a:off x="11106343" y="6515266"/>
            <a:ext cx="1085657" cy="365604"/>
          </a:xfrm>
          <a:custGeom>
            <a:avLst/>
            <a:gdLst>
              <a:gd name="connsiteX0" fmla="*/ 273887 w 1085657"/>
              <a:gd name="connsiteY0" fmla="*/ 0 h 365604"/>
              <a:gd name="connsiteX1" fmla="*/ 1085657 w 1085657"/>
              <a:gd name="connsiteY1" fmla="*/ 0 h 365604"/>
              <a:gd name="connsiteX2" fmla="*/ 1085657 w 1085657"/>
              <a:gd name="connsiteY2" fmla="*/ 342734 h 365604"/>
              <a:gd name="connsiteX3" fmla="*/ 950 w 1085657"/>
              <a:gd name="connsiteY3" fmla="*/ 342734 h 365604"/>
              <a:gd name="connsiteX4" fmla="*/ 950 w 1085657"/>
              <a:gd name="connsiteY4" fmla="*/ 365604 h 365604"/>
              <a:gd name="connsiteX5" fmla="*/ 0 w 1085657"/>
              <a:gd name="connsiteY5" fmla="*/ 365604 h 365604"/>
              <a:gd name="connsiteX6" fmla="*/ 0 w 1085657"/>
              <a:gd name="connsiteY6" fmla="*/ 273887 h 365604"/>
              <a:gd name="connsiteX7" fmla="*/ 273887 w 1085657"/>
              <a:gd name="connsiteY7" fmla="*/ 0 h 36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657" h="365604">
                <a:moveTo>
                  <a:pt x="273887" y="0"/>
                </a:moveTo>
                <a:lnTo>
                  <a:pt x="1085657" y="0"/>
                </a:lnTo>
                <a:lnTo>
                  <a:pt x="1085657" y="342734"/>
                </a:lnTo>
                <a:lnTo>
                  <a:pt x="950" y="342734"/>
                </a:lnTo>
                <a:lnTo>
                  <a:pt x="950" y="365604"/>
                </a:lnTo>
                <a:lnTo>
                  <a:pt x="0" y="365604"/>
                </a:lnTo>
                <a:lnTo>
                  <a:pt x="0" y="273887"/>
                </a:lnTo>
                <a:cubicBezTo>
                  <a:pt x="0" y="122646"/>
                  <a:pt x="122646" y="0"/>
                  <a:pt x="273887" y="0"/>
                </a:cubicBezTo>
                <a:close/>
              </a:path>
            </a:pathLst>
          </a:custGeom>
          <a:solidFill>
            <a:srgbClr val="EDEEF0"/>
          </a:solidFill>
          <a:ln w="13549" cap="flat">
            <a:noFill/>
            <a:prstDash val="solid"/>
            <a:miter/>
          </a:ln>
        </p:spPr>
        <p:txBody>
          <a:bodyPr wrap="square" rtlCol="0" anchor="ctr">
            <a:noAutofit/>
          </a:bodyPr>
          <a:lstStyle/>
          <a:p>
            <a:endParaRPr lang="en-GB"/>
          </a:p>
        </p:txBody>
      </p:sp>
      <p:sp>
        <p:nvSpPr>
          <p:cNvPr id="16" name="Slide Number Placeholder 5">
            <a:extLst>
              <a:ext uri="{FF2B5EF4-FFF2-40B4-BE49-F238E27FC236}">
                <a16:creationId xmlns:a16="http://schemas.microsoft.com/office/drawing/2014/main" id="{37A8ED49-260F-4DCF-88DA-189EE2FD03DC}"/>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pic>
        <p:nvPicPr>
          <p:cNvPr id="13" name="Graphic 12">
            <a:extLst>
              <a:ext uri="{FF2B5EF4-FFF2-40B4-BE49-F238E27FC236}">
                <a16:creationId xmlns:a16="http://schemas.microsoft.com/office/drawing/2014/main" id="{FB28755E-74BA-4B9C-8640-CD375235F522}"/>
              </a:ext>
            </a:extLst>
          </p:cNvPr>
          <p:cNvPicPr>
            <a:picLocks noChangeAspect="1"/>
          </p:cNvPicPr>
          <p:nvPr userDrawn="1"/>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rcRect/>
          <a:stretch/>
        </p:blipFill>
        <p:spPr>
          <a:xfrm>
            <a:off x="11393141" y="6602145"/>
            <a:ext cx="620759" cy="130532"/>
          </a:xfrm>
          <a:prstGeom prst="rect">
            <a:avLst/>
          </a:prstGeom>
        </p:spPr>
      </p:pic>
    </p:spTree>
    <p:extLst>
      <p:ext uri="{BB962C8B-B14F-4D97-AF65-F5344CB8AC3E}">
        <p14:creationId xmlns:p14="http://schemas.microsoft.com/office/powerpoint/2010/main" val="1876469947"/>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51" r:id="rId3"/>
    <p:sldLayoutId id="2147483679" r:id="rId4"/>
    <p:sldLayoutId id="2147483650" r:id="rId5"/>
    <p:sldLayoutId id="2147483660" r:id="rId6"/>
    <p:sldLayoutId id="2147483678" r:id="rId7"/>
    <p:sldLayoutId id="2147483674" r:id="rId8"/>
    <p:sldLayoutId id="2147483675" r:id="rId9"/>
    <p:sldLayoutId id="2147483676" r:id="rId10"/>
    <p:sldLayoutId id="2147483666" r:id="rId11"/>
    <p:sldLayoutId id="2147483672" r:id="rId12"/>
    <p:sldLayoutId id="2147483661" r:id="rId13"/>
    <p:sldLayoutId id="2147483662" r:id="rId14"/>
    <p:sldLayoutId id="2147483663" r:id="rId15"/>
    <p:sldLayoutId id="2147483665" r:id="rId16"/>
    <p:sldLayoutId id="2147483668" r:id="rId17"/>
    <p:sldLayoutId id="2147483669" r:id="rId18"/>
    <p:sldLayoutId id="2147483670" r:id="rId19"/>
    <p:sldLayoutId id="2147483667" r:id="rId20"/>
    <p:sldLayoutId id="2147483680" r:id="rId21"/>
  </p:sldLayoutIdLst>
  <p:hf hdr="0" ft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85750" indent="-285750" algn="l" defTabSz="914400" rtl="0" eaLnBrk="1" latinLnBrk="0" hangingPunct="1">
        <a:lnSpc>
          <a:spcPct val="110000"/>
        </a:lnSpc>
        <a:spcBef>
          <a:spcPts val="0"/>
        </a:spcBef>
        <a:spcAft>
          <a:spcPts val="1200"/>
        </a:spcAft>
        <a:buFontTx/>
        <a:buBlip>
          <a:blip r:embed="rId25"/>
        </a:buBlip>
        <a:defRPr sz="1800" kern="1200">
          <a:solidFill>
            <a:schemeClr val="accent1"/>
          </a:solidFill>
          <a:latin typeface="+mn-lt"/>
          <a:ea typeface="+mn-ea"/>
          <a:cs typeface="+mn-cs"/>
        </a:defRPr>
      </a:lvl1pPr>
      <a:lvl2pPr marL="742950" indent="-285750" algn="l" defTabSz="914400" rtl="0" eaLnBrk="1" latinLnBrk="0" hangingPunct="1">
        <a:lnSpc>
          <a:spcPct val="110000"/>
        </a:lnSpc>
        <a:spcBef>
          <a:spcPts val="0"/>
        </a:spcBef>
        <a:spcAft>
          <a:spcPts val="1200"/>
        </a:spcAft>
        <a:buFontTx/>
        <a:buBlip>
          <a:blip r:embed="rId25"/>
        </a:buBlip>
        <a:defRPr sz="1600" kern="1200">
          <a:solidFill>
            <a:schemeClr val="accent1"/>
          </a:solidFill>
          <a:latin typeface="+mn-lt"/>
          <a:ea typeface="+mn-ea"/>
          <a:cs typeface="+mn-cs"/>
        </a:defRPr>
      </a:lvl2pPr>
      <a:lvl3pPr marL="1200150" indent="-285750" algn="l" defTabSz="914400" rtl="0" eaLnBrk="1" latinLnBrk="0" hangingPunct="1">
        <a:lnSpc>
          <a:spcPct val="110000"/>
        </a:lnSpc>
        <a:spcBef>
          <a:spcPts val="0"/>
        </a:spcBef>
        <a:spcAft>
          <a:spcPts val="1200"/>
        </a:spcAft>
        <a:buFontTx/>
        <a:buBlip>
          <a:blip r:embed="rId25"/>
        </a:buBlip>
        <a:defRPr sz="1400" kern="1200">
          <a:solidFill>
            <a:schemeClr val="accent1"/>
          </a:solidFill>
          <a:latin typeface="+mn-lt"/>
          <a:ea typeface="+mn-ea"/>
          <a:cs typeface="+mn-cs"/>
        </a:defRPr>
      </a:lvl3pPr>
      <a:lvl4pPr marL="1543050" indent="-171450" algn="l" defTabSz="914400" rtl="0" eaLnBrk="1" latinLnBrk="0" hangingPunct="1">
        <a:lnSpc>
          <a:spcPct val="110000"/>
        </a:lnSpc>
        <a:spcBef>
          <a:spcPts val="0"/>
        </a:spcBef>
        <a:spcAft>
          <a:spcPts val="1200"/>
        </a:spcAft>
        <a:buFontTx/>
        <a:buBlip>
          <a:blip r:embed="rId25"/>
        </a:buBlip>
        <a:defRPr sz="1200" kern="1200">
          <a:solidFill>
            <a:schemeClr val="accent1"/>
          </a:solidFill>
          <a:latin typeface="+mn-lt"/>
          <a:ea typeface="+mn-ea"/>
          <a:cs typeface="+mn-cs"/>
        </a:defRPr>
      </a:lvl4pPr>
      <a:lvl5pPr marL="2000250" indent="-171450" algn="l" defTabSz="914400" rtl="0" eaLnBrk="1" latinLnBrk="0" hangingPunct="1">
        <a:lnSpc>
          <a:spcPct val="110000"/>
        </a:lnSpc>
        <a:spcBef>
          <a:spcPts val="0"/>
        </a:spcBef>
        <a:spcAft>
          <a:spcPts val="1200"/>
        </a:spcAft>
        <a:buFontTx/>
        <a:buBlip>
          <a:blip r:embed="rId25"/>
        </a:buBlip>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BE4BF21-AB5A-4944-91CA-0FA9411B73AE}"/>
              </a:ext>
            </a:extLst>
          </p:cNvPr>
          <p:cNvSpPr/>
          <p:nvPr userDrawn="1"/>
        </p:nvSpPr>
        <p:spPr>
          <a:xfrm>
            <a:off x="1" y="6515266"/>
            <a:ext cx="11107293" cy="342735"/>
          </a:xfrm>
          <a:custGeom>
            <a:avLst/>
            <a:gdLst>
              <a:gd name="connsiteX0" fmla="*/ 0 w 11107293"/>
              <a:gd name="connsiteY0" fmla="*/ 0 h 342735"/>
              <a:gd name="connsiteX1" fmla="*/ 10838690 w 11107293"/>
              <a:gd name="connsiteY1" fmla="*/ 0 h 342735"/>
              <a:gd name="connsiteX2" fmla="*/ 11107293 w 11107293"/>
              <a:gd name="connsiteY2" fmla="*/ 268602 h 342735"/>
              <a:gd name="connsiteX3" fmla="*/ 11107293 w 11107293"/>
              <a:gd name="connsiteY3" fmla="*/ 342735 h 342735"/>
              <a:gd name="connsiteX4" fmla="*/ 0 w 11107293"/>
              <a:gd name="connsiteY4" fmla="*/ 342735 h 342735"/>
              <a:gd name="connsiteX5" fmla="*/ 0 w 11107293"/>
              <a:gd name="connsiteY5" fmla="*/ 0 h 34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7293" h="342735">
                <a:moveTo>
                  <a:pt x="0" y="0"/>
                </a:moveTo>
                <a:lnTo>
                  <a:pt x="10838690" y="0"/>
                </a:lnTo>
                <a:cubicBezTo>
                  <a:pt x="10986950" y="0"/>
                  <a:pt x="11107293" y="120207"/>
                  <a:pt x="11107293" y="268602"/>
                </a:cubicBezTo>
                <a:lnTo>
                  <a:pt x="11107293" y="342735"/>
                </a:lnTo>
                <a:lnTo>
                  <a:pt x="0" y="342735"/>
                </a:lnTo>
                <a:lnTo>
                  <a:pt x="0" y="0"/>
                </a:lnTo>
                <a:close/>
              </a:path>
            </a:pathLst>
          </a:custGeom>
          <a:solidFill>
            <a:srgbClr val="EDEEF0"/>
          </a:solidFill>
          <a:ln w="13549" cap="flat">
            <a:noFill/>
            <a:prstDash val="solid"/>
            <a:miter/>
          </a:ln>
        </p:spPr>
        <p:txBody>
          <a:bodyPr wrap="square" rtlCol="0" anchor="ctr">
            <a:noAutofit/>
          </a:bodyPr>
          <a:lstStyle/>
          <a:p>
            <a:endParaRPr lang="en-GB"/>
          </a:p>
        </p:txBody>
      </p:sp>
      <p:sp>
        <p:nvSpPr>
          <p:cNvPr id="15" name="bg object 16">
            <a:extLst>
              <a:ext uri="{FF2B5EF4-FFF2-40B4-BE49-F238E27FC236}">
                <a16:creationId xmlns:a16="http://schemas.microsoft.com/office/drawing/2014/main" id="{1DF580D6-0723-470E-A955-6A5AA6B5DD10}"/>
              </a:ext>
            </a:extLst>
          </p:cNvPr>
          <p:cNvSpPr/>
          <p:nvPr userDrawn="1"/>
        </p:nvSpPr>
        <p:spPr>
          <a:xfrm>
            <a:off x="177871" y="174512"/>
            <a:ext cx="892552" cy="892552"/>
          </a:xfrm>
          <a:custGeom>
            <a:avLst/>
            <a:gdLst/>
            <a:ahLst/>
            <a:cxnLst/>
            <a:rect l="l" t="t" r="r" b="b"/>
            <a:pathLst>
              <a:path w="680719" h="680719">
                <a:moveTo>
                  <a:pt x="335838" y="0"/>
                </a:moveTo>
                <a:lnTo>
                  <a:pt x="286209" y="3641"/>
                </a:lnTo>
                <a:lnTo>
                  <a:pt x="238842" y="14220"/>
                </a:lnTo>
                <a:lnTo>
                  <a:pt x="194255" y="31217"/>
                </a:lnTo>
                <a:lnTo>
                  <a:pt x="152968" y="54111"/>
                </a:lnTo>
                <a:lnTo>
                  <a:pt x="115501" y="82383"/>
                </a:lnTo>
                <a:lnTo>
                  <a:pt x="82373" y="115514"/>
                </a:lnTo>
                <a:lnTo>
                  <a:pt x="54104" y="152983"/>
                </a:lnTo>
                <a:lnTo>
                  <a:pt x="31212" y="194271"/>
                </a:lnTo>
                <a:lnTo>
                  <a:pt x="14218" y="238858"/>
                </a:lnTo>
                <a:lnTo>
                  <a:pt x="3641" y="286225"/>
                </a:lnTo>
                <a:lnTo>
                  <a:pt x="0" y="335851"/>
                </a:lnTo>
                <a:lnTo>
                  <a:pt x="0" y="339915"/>
                </a:lnTo>
                <a:lnTo>
                  <a:pt x="3106" y="386099"/>
                </a:lnTo>
                <a:lnTo>
                  <a:pt x="12157" y="430393"/>
                </a:lnTo>
                <a:lnTo>
                  <a:pt x="26745" y="472393"/>
                </a:lnTo>
                <a:lnTo>
                  <a:pt x="46465" y="511693"/>
                </a:lnTo>
                <a:lnTo>
                  <a:pt x="70912" y="547888"/>
                </a:lnTo>
                <a:lnTo>
                  <a:pt x="99680" y="580572"/>
                </a:lnTo>
                <a:lnTo>
                  <a:pt x="132364" y="609340"/>
                </a:lnTo>
                <a:lnTo>
                  <a:pt x="168558" y="633786"/>
                </a:lnTo>
                <a:lnTo>
                  <a:pt x="207856" y="653506"/>
                </a:lnTo>
                <a:lnTo>
                  <a:pt x="249853" y="668093"/>
                </a:lnTo>
                <a:lnTo>
                  <a:pt x="294143" y="677143"/>
                </a:lnTo>
                <a:lnTo>
                  <a:pt x="340321" y="680250"/>
                </a:lnTo>
                <a:lnTo>
                  <a:pt x="680237" y="680250"/>
                </a:lnTo>
                <a:lnTo>
                  <a:pt x="680237" y="344398"/>
                </a:lnTo>
                <a:lnTo>
                  <a:pt x="677093" y="297665"/>
                </a:lnTo>
                <a:lnTo>
                  <a:pt x="667935" y="252843"/>
                </a:lnTo>
                <a:lnTo>
                  <a:pt x="653173" y="210342"/>
                </a:lnTo>
                <a:lnTo>
                  <a:pt x="633217" y="170573"/>
                </a:lnTo>
                <a:lnTo>
                  <a:pt x="608478" y="133946"/>
                </a:lnTo>
                <a:lnTo>
                  <a:pt x="579366" y="100871"/>
                </a:lnTo>
                <a:lnTo>
                  <a:pt x="546291" y="71759"/>
                </a:lnTo>
                <a:lnTo>
                  <a:pt x="509664" y="47020"/>
                </a:lnTo>
                <a:lnTo>
                  <a:pt x="469895" y="27064"/>
                </a:lnTo>
                <a:lnTo>
                  <a:pt x="427394" y="12302"/>
                </a:lnTo>
                <a:lnTo>
                  <a:pt x="382572" y="3143"/>
                </a:lnTo>
                <a:lnTo>
                  <a:pt x="335838" y="0"/>
                </a:lnTo>
                <a:close/>
              </a:path>
            </a:pathLst>
          </a:custGeom>
          <a:solidFill>
            <a:srgbClr val="D1D4D9"/>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38758C25-9F0B-4769-8E8C-D95FA1C2D6BB}"/>
              </a:ext>
            </a:extLst>
          </p:cNvPr>
          <p:cNvSpPr>
            <a:spLocks noGrp="1"/>
          </p:cNvSpPr>
          <p:nvPr>
            <p:ph type="body" idx="1"/>
          </p:nvPr>
        </p:nvSpPr>
        <p:spPr>
          <a:xfrm>
            <a:off x="838200" y="1310185"/>
            <a:ext cx="10515600" cy="48667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B40927A7-7A0C-45CE-B38F-6D858B2E4631}"/>
              </a:ext>
            </a:extLst>
          </p:cNvPr>
          <p:cNvSpPr>
            <a:spLocks noGrp="1"/>
          </p:cNvSpPr>
          <p:nvPr>
            <p:ph type="title"/>
          </p:nvPr>
        </p:nvSpPr>
        <p:spPr>
          <a:xfrm>
            <a:off x="452852" y="294639"/>
            <a:ext cx="10900948"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9" name="Freeform: Shape 8">
            <a:extLst>
              <a:ext uri="{FF2B5EF4-FFF2-40B4-BE49-F238E27FC236}">
                <a16:creationId xmlns:a16="http://schemas.microsoft.com/office/drawing/2014/main" id="{B0430C2B-7B64-49F8-81DD-F900626B5EFA}"/>
              </a:ext>
            </a:extLst>
          </p:cNvPr>
          <p:cNvSpPr/>
          <p:nvPr userDrawn="1"/>
        </p:nvSpPr>
        <p:spPr>
          <a:xfrm>
            <a:off x="11106343" y="6515266"/>
            <a:ext cx="1085657" cy="365604"/>
          </a:xfrm>
          <a:custGeom>
            <a:avLst/>
            <a:gdLst>
              <a:gd name="connsiteX0" fmla="*/ 273887 w 1085657"/>
              <a:gd name="connsiteY0" fmla="*/ 0 h 365604"/>
              <a:gd name="connsiteX1" fmla="*/ 1085657 w 1085657"/>
              <a:gd name="connsiteY1" fmla="*/ 0 h 365604"/>
              <a:gd name="connsiteX2" fmla="*/ 1085657 w 1085657"/>
              <a:gd name="connsiteY2" fmla="*/ 342734 h 365604"/>
              <a:gd name="connsiteX3" fmla="*/ 950 w 1085657"/>
              <a:gd name="connsiteY3" fmla="*/ 342734 h 365604"/>
              <a:gd name="connsiteX4" fmla="*/ 950 w 1085657"/>
              <a:gd name="connsiteY4" fmla="*/ 365604 h 365604"/>
              <a:gd name="connsiteX5" fmla="*/ 0 w 1085657"/>
              <a:gd name="connsiteY5" fmla="*/ 365604 h 365604"/>
              <a:gd name="connsiteX6" fmla="*/ 0 w 1085657"/>
              <a:gd name="connsiteY6" fmla="*/ 273887 h 365604"/>
              <a:gd name="connsiteX7" fmla="*/ 273887 w 1085657"/>
              <a:gd name="connsiteY7" fmla="*/ 0 h 36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657" h="365604">
                <a:moveTo>
                  <a:pt x="273887" y="0"/>
                </a:moveTo>
                <a:lnTo>
                  <a:pt x="1085657" y="0"/>
                </a:lnTo>
                <a:lnTo>
                  <a:pt x="1085657" y="342734"/>
                </a:lnTo>
                <a:lnTo>
                  <a:pt x="950" y="342734"/>
                </a:lnTo>
                <a:lnTo>
                  <a:pt x="950" y="365604"/>
                </a:lnTo>
                <a:lnTo>
                  <a:pt x="0" y="365604"/>
                </a:lnTo>
                <a:lnTo>
                  <a:pt x="0" y="273887"/>
                </a:lnTo>
                <a:cubicBezTo>
                  <a:pt x="0" y="122646"/>
                  <a:pt x="122646" y="0"/>
                  <a:pt x="273887" y="0"/>
                </a:cubicBezTo>
                <a:close/>
              </a:path>
            </a:pathLst>
          </a:custGeom>
          <a:solidFill>
            <a:srgbClr val="EDEEF0"/>
          </a:solidFill>
          <a:ln w="13549" cap="flat">
            <a:noFill/>
            <a:prstDash val="solid"/>
            <a:miter/>
          </a:ln>
        </p:spPr>
        <p:txBody>
          <a:bodyPr wrap="square" rtlCol="0" anchor="ctr">
            <a:noAutofit/>
          </a:bodyPr>
          <a:lstStyle/>
          <a:p>
            <a:endParaRPr lang="en-GB"/>
          </a:p>
        </p:txBody>
      </p:sp>
      <p:sp>
        <p:nvSpPr>
          <p:cNvPr id="16" name="Slide Number Placeholder 5">
            <a:extLst>
              <a:ext uri="{FF2B5EF4-FFF2-40B4-BE49-F238E27FC236}">
                <a16:creationId xmlns:a16="http://schemas.microsoft.com/office/drawing/2014/main" id="{37A8ED49-260F-4DCF-88DA-189EE2FD03DC}"/>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pic>
        <p:nvPicPr>
          <p:cNvPr id="12" name="Graphic 11">
            <a:extLst>
              <a:ext uri="{FF2B5EF4-FFF2-40B4-BE49-F238E27FC236}">
                <a16:creationId xmlns:a16="http://schemas.microsoft.com/office/drawing/2014/main" id="{8CF2D5A4-4F2A-46F4-B1EE-8630F1569AD6}"/>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11393141" y="6602145"/>
            <a:ext cx="620759" cy="130532"/>
          </a:xfrm>
          <a:prstGeom prst="rect">
            <a:avLst/>
          </a:prstGeom>
        </p:spPr>
      </p:pic>
    </p:spTree>
    <p:extLst>
      <p:ext uri="{BB962C8B-B14F-4D97-AF65-F5344CB8AC3E}">
        <p14:creationId xmlns:p14="http://schemas.microsoft.com/office/powerpoint/2010/main" val="326180145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7" r:id="rId5"/>
    <p:sldLayoutId id="2147483723" r:id="rId6"/>
    <p:sldLayoutId id="2147483724" r:id="rId7"/>
    <p:sldLayoutId id="2147483701" r:id="rId8"/>
  </p:sldLayoutIdLst>
  <p:hf hdr="0" ft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85750" indent="-285750" algn="l" defTabSz="914400" rtl="0" eaLnBrk="1" latinLnBrk="0" hangingPunct="1">
        <a:lnSpc>
          <a:spcPct val="110000"/>
        </a:lnSpc>
        <a:spcBef>
          <a:spcPts val="0"/>
        </a:spcBef>
        <a:spcAft>
          <a:spcPts val="1200"/>
        </a:spcAft>
        <a:buFontTx/>
        <a:buBlip>
          <a:blip r:embed="rId12"/>
        </a:buBlip>
        <a:defRPr sz="1800" kern="1200">
          <a:solidFill>
            <a:schemeClr val="accent1"/>
          </a:solidFill>
          <a:latin typeface="+mn-lt"/>
          <a:ea typeface="+mn-ea"/>
          <a:cs typeface="+mn-cs"/>
        </a:defRPr>
      </a:lvl1pPr>
      <a:lvl2pPr marL="742950" indent="-285750" algn="l" defTabSz="914400" rtl="0" eaLnBrk="1" latinLnBrk="0" hangingPunct="1">
        <a:lnSpc>
          <a:spcPct val="110000"/>
        </a:lnSpc>
        <a:spcBef>
          <a:spcPts val="0"/>
        </a:spcBef>
        <a:spcAft>
          <a:spcPts val="1200"/>
        </a:spcAft>
        <a:buFontTx/>
        <a:buBlip>
          <a:blip r:embed="rId12"/>
        </a:buBlip>
        <a:defRPr sz="1600" kern="1200">
          <a:solidFill>
            <a:schemeClr val="accent1"/>
          </a:solidFill>
          <a:latin typeface="+mn-lt"/>
          <a:ea typeface="+mn-ea"/>
          <a:cs typeface="+mn-cs"/>
        </a:defRPr>
      </a:lvl2pPr>
      <a:lvl3pPr marL="1200150" indent="-285750" algn="l" defTabSz="914400" rtl="0" eaLnBrk="1" latinLnBrk="0" hangingPunct="1">
        <a:lnSpc>
          <a:spcPct val="110000"/>
        </a:lnSpc>
        <a:spcBef>
          <a:spcPts val="0"/>
        </a:spcBef>
        <a:spcAft>
          <a:spcPts val="1200"/>
        </a:spcAft>
        <a:buFontTx/>
        <a:buBlip>
          <a:blip r:embed="rId12"/>
        </a:buBlip>
        <a:defRPr sz="1400" kern="1200">
          <a:solidFill>
            <a:schemeClr val="accent1"/>
          </a:solidFill>
          <a:latin typeface="+mn-lt"/>
          <a:ea typeface="+mn-ea"/>
          <a:cs typeface="+mn-cs"/>
        </a:defRPr>
      </a:lvl3pPr>
      <a:lvl4pPr marL="1543050" indent="-171450" algn="l" defTabSz="914400" rtl="0" eaLnBrk="1" latinLnBrk="0" hangingPunct="1">
        <a:lnSpc>
          <a:spcPct val="110000"/>
        </a:lnSpc>
        <a:spcBef>
          <a:spcPts val="0"/>
        </a:spcBef>
        <a:spcAft>
          <a:spcPts val="1200"/>
        </a:spcAft>
        <a:buFontTx/>
        <a:buBlip>
          <a:blip r:embed="rId12"/>
        </a:buBlip>
        <a:defRPr sz="1200" kern="1200">
          <a:solidFill>
            <a:schemeClr val="accent1"/>
          </a:solidFill>
          <a:latin typeface="+mn-lt"/>
          <a:ea typeface="+mn-ea"/>
          <a:cs typeface="+mn-cs"/>
        </a:defRPr>
      </a:lvl4pPr>
      <a:lvl5pPr marL="2000250" indent="-171450" algn="l" defTabSz="914400" rtl="0" eaLnBrk="1" latinLnBrk="0" hangingPunct="1">
        <a:lnSpc>
          <a:spcPct val="110000"/>
        </a:lnSpc>
        <a:spcBef>
          <a:spcPts val="0"/>
        </a:spcBef>
        <a:spcAft>
          <a:spcPts val="1200"/>
        </a:spcAft>
        <a:buFontTx/>
        <a:buBlip>
          <a:blip r:embed="rId12"/>
        </a:buBlip>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BE4BF21-AB5A-4944-91CA-0FA9411B73AE}"/>
              </a:ext>
            </a:extLst>
          </p:cNvPr>
          <p:cNvSpPr/>
          <p:nvPr userDrawn="1"/>
        </p:nvSpPr>
        <p:spPr>
          <a:xfrm>
            <a:off x="1" y="6515266"/>
            <a:ext cx="11107293" cy="342735"/>
          </a:xfrm>
          <a:custGeom>
            <a:avLst/>
            <a:gdLst>
              <a:gd name="connsiteX0" fmla="*/ 0 w 11107293"/>
              <a:gd name="connsiteY0" fmla="*/ 0 h 342735"/>
              <a:gd name="connsiteX1" fmla="*/ 10838690 w 11107293"/>
              <a:gd name="connsiteY1" fmla="*/ 0 h 342735"/>
              <a:gd name="connsiteX2" fmla="*/ 11107293 w 11107293"/>
              <a:gd name="connsiteY2" fmla="*/ 268602 h 342735"/>
              <a:gd name="connsiteX3" fmla="*/ 11107293 w 11107293"/>
              <a:gd name="connsiteY3" fmla="*/ 342735 h 342735"/>
              <a:gd name="connsiteX4" fmla="*/ 0 w 11107293"/>
              <a:gd name="connsiteY4" fmla="*/ 342735 h 342735"/>
              <a:gd name="connsiteX5" fmla="*/ 0 w 11107293"/>
              <a:gd name="connsiteY5" fmla="*/ 0 h 34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7293" h="342735">
                <a:moveTo>
                  <a:pt x="0" y="0"/>
                </a:moveTo>
                <a:lnTo>
                  <a:pt x="10838690" y="0"/>
                </a:lnTo>
                <a:cubicBezTo>
                  <a:pt x="10986950" y="0"/>
                  <a:pt x="11107293" y="120207"/>
                  <a:pt x="11107293" y="268602"/>
                </a:cubicBezTo>
                <a:lnTo>
                  <a:pt x="11107293" y="342735"/>
                </a:lnTo>
                <a:lnTo>
                  <a:pt x="0" y="342735"/>
                </a:lnTo>
                <a:lnTo>
                  <a:pt x="0" y="0"/>
                </a:lnTo>
                <a:close/>
              </a:path>
            </a:pathLst>
          </a:custGeom>
          <a:solidFill>
            <a:srgbClr val="EDEEF0"/>
          </a:solidFill>
          <a:ln w="13549" cap="flat">
            <a:noFill/>
            <a:prstDash val="solid"/>
            <a:miter/>
          </a:ln>
        </p:spPr>
        <p:txBody>
          <a:bodyPr wrap="square" rtlCol="0" anchor="ctr">
            <a:noAutofit/>
          </a:bodyPr>
          <a:lstStyle/>
          <a:p>
            <a:endParaRPr lang="en-GB"/>
          </a:p>
        </p:txBody>
      </p:sp>
      <p:sp>
        <p:nvSpPr>
          <p:cNvPr id="15" name="bg object 16">
            <a:extLst>
              <a:ext uri="{FF2B5EF4-FFF2-40B4-BE49-F238E27FC236}">
                <a16:creationId xmlns:a16="http://schemas.microsoft.com/office/drawing/2014/main" id="{1DF580D6-0723-470E-A955-6A5AA6B5DD10}"/>
              </a:ext>
            </a:extLst>
          </p:cNvPr>
          <p:cNvSpPr/>
          <p:nvPr userDrawn="1"/>
        </p:nvSpPr>
        <p:spPr>
          <a:xfrm>
            <a:off x="177871" y="174512"/>
            <a:ext cx="892552" cy="892552"/>
          </a:xfrm>
          <a:custGeom>
            <a:avLst/>
            <a:gdLst/>
            <a:ahLst/>
            <a:cxnLst/>
            <a:rect l="l" t="t" r="r" b="b"/>
            <a:pathLst>
              <a:path w="680719" h="680719">
                <a:moveTo>
                  <a:pt x="335838" y="0"/>
                </a:moveTo>
                <a:lnTo>
                  <a:pt x="286209" y="3641"/>
                </a:lnTo>
                <a:lnTo>
                  <a:pt x="238842" y="14220"/>
                </a:lnTo>
                <a:lnTo>
                  <a:pt x="194255" y="31217"/>
                </a:lnTo>
                <a:lnTo>
                  <a:pt x="152968" y="54111"/>
                </a:lnTo>
                <a:lnTo>
                  <a:pt x="115501" y="82383"/>
                </a:lnTo>
                <a:lnTo>
                  <a:pt x="82373" y="115514"/>
                </a:lnTo>
                <a:lnTo>
                  <a:pt x="54104" y="152983"/>
                </a:lnTo>
                <a:lnTo>
                  <a:pt x="31212" y="194271"/>
                </a:lnTo>
                <a:lnTo>
                  <a:pt x="14218" y="238858"/>
                </a:lnTo>
                <a:lnTo>
                  <a:pt x="3641" y="286225"/>
                </a:lnTo>
                <a:lnTo>
                  <a:pt x="0" y="335851"/>
                </a:lnTo>
                <a:lnTo>
                  <a:pt x="0" y="339915"/>
                </a:lnTo>
                <a:lnTo>
                  <a:pt x="3106" y="386099"/>
                </a:lnTo>
                <a:lnTo>
                  <a:pt x="12157" y="430393"/>
                </a:lnTo>
                <a:lnTo>
                  <a:pt x="26745" y="472393"/>
                </a:lnTo>
                <a:lnTo>
                  <a:pt x="46465" y="511693"/>
                </a:lnTo>
                <a:lnTo>
                  <a:pt x="70912" y="547888"/>
                </a:lnTo>
                <a:lnTo>
                  <a:pt x="99680" y="580572"/>
                </a:lnTo>
                <a:lnTo>
                  <a:pt x="132364" y="609340"/>
                </a:lnTo>
                <a:lnTo>
                  <a:pt x="168558" y="633786"/>
                </a:lnTo>
                <a:lnTo>
                  <a:pt x="207856" y="653506"/>
                </a:lnTo>
                <a:lnTo>
                  <a:pt x="249853" y="668093"/>
                </a:lnTo>
                <a:lnTo>
                  <a:pt x="294143" y="677143"/>
                </a:lnTo>
                <a:lnTo>
                  <a:pt x="340321" y="680250"/>
                </a:lnTo>
                <a:lnTo>
                  <a:pt x="680237" y="680250"/>
                </a:lnTo>
                <a:lnTo>
                  <a:pt x="680237" y="344398"/>
                </a:lnTo>
                <a:lnTo>
                  <a:pt x="677093" y="297665"/>
                </a:lnTo>
                <a:lnTo>
                  <a:pt x="667935" y="252843"/>
                </a:lnTo>
                <a:lnTo>
                  <a:pt x="653173" y="210342"/>
                </a:lnTo>
                <a:lnTo>
                  <a:pt x="633217" y="170573"/>
                </a:lnTo>
                <a:lnTo>
                  <a:pt x="608478" y="133946"/>
                </a:lnTo>
                <a:lnTo>
                  <a:pt x="579366" y="100871"/>
                </a:lnTo>
                <a:lnTo>
                  <a:pt x="546291" y="71759"/>
                </a:lnTo>
                <a:lnTo>
                  <a:pt x="509664" y="47020"/>
                </a:lnTo>
                <a:lnTo>
                  <a:pt x="469895" y="27064"/>
                </a:lnTo>
                <a:lnTo>
                  <a:pt x="427394" y="12302"/>
                </a:lnTo>
                <a:lnTo>
                  <a:pt x="382572" y="3143"/>
                </a:lnTo>
                <a:lnTo>
                  <a:pt x="335838" y="0"/>
                </a:lnTo>
                <a:close/>
              </a:path>
            </a:pathLst>
          </a:custGeom>
          <a:solidFill>
            <a:srgbClr val="D1D4D9"/>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38758C25-9F0B-4769-8E8C-D95FA1C2D6BB}"/>
              </a:ext>
            </a:extLst>
          </p:cNvPr>
          <p:cNvSpPr>
            <a:spLocks noGrp="1"/>
          </p:cNvSpPr>
          <p:nvPr>
            <p:ph type="body" idx="1"/>
          </p:nvPr>
        </p:nvSpPr>
        <p:spPr>
          <a:xfrm>
            <a:off x="838200" y="1310185"/>
            <a:ext cx="10515600" cy="48667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B40927A7-7A0C-45CE-B38F-6D858B2E4631}"/>
              </a:ext>
            </a:extLst>
          </p:cNvPr>
          <p:cNvSpPr>
            <a:spLocks noGrp="1"/>
          </p:cNvSpPr>
          <p:nvPr>
            <p:ph type="title"/>
          </p:nvPr>
        </p:nvSpPr>
        <p:spPr>
          <a:xfrm>
            <a:off x="452852" y="294639"/>
            <a:ext cx="10900948"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9" name="Freeform: Shape 8">
            <a:extLst>
              <a:ext uri="{FF2B5EF4-FFF2-40B4-BE49-F238E27FC236}">
                <a16:creationId xmlns:a16="http://schemas.microsoft.com/office/drawing/2014/main" id="{B0430C2B-7B64-49F8-81DD-F900626B5EFA}"/>
              </a:ext>
            </a:extLst>
          </p:cNvPr>
          <p:cNvSpPr/>
          <p:nvPr userDrawn="1"/>
        </p:nvSpPr>
        <p:spPr>
          <a:xfrm>
            <a:off x="11106343" y="6515266"/>
            <a:ext cx="1085657" cy="365604"/>
          </a:xfrm>
          <a:custGeom>
            <a:avLst/>
            <a:gdLst>
              <a:gd name="connsiteX0" fmla="*/ 273887 w 1085657"/>
              <a:gd name="connsiteY0" fmla="*/ 0 h 365604"/>
              <a:gd name="connsiteX1" fmla="*/ 1085657 w 1085657"/>
              <a:gd name="connsiteY1" fmla="*/ 0 h 365604"/>
              <a:gd name="connsiteX2" fmla="*/ 1085657 w 1085657"/>
              <a:gd name="connsiteY2" fmla="*/ 342734 h 365604"/>
              <a:gd name="connsiteX3" fmla="*/ 950 w 1085657"/>
              <a:gd name="connsiteY3" fmla="*/ 342734 h 365604"/>
              <a:gd name="connsiteX4" fmla="*/ 950 w 1085657"/>
              <a:gd name="connsiteY4" fmla="*/ 365604 h 365604"/>
              <a:gd name="connsiteX5" fmla="*/ 0 w 1085657"/>
              <a:gd name="connsiteY5" fmla="*/ 365604 h 365604"/>
              <a:gd name="connsiteX6" fmla="*/ 0 w 1085657"/>
              <a:gd name="connsiteY6" fmla="*/ 273887 h 365604"/>
              <a:gd name="connsiteX7" fmla="*/ 273887 w 1085657"/>
              <a:gd name="connsiteY7" fmla="*/ 0 h 36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657" h="365604">
                <a:moveTo>
                  <a:pt x="273887" y="0"/>
                </a:moveTo>
                <a:lnTo>
                  <a:pt x="1085657" y="0"/>
                </a:lnTo>
                <a:lnTo>
                  <a:pt x="1085657" y="342734"/>
                </a:lnTo>
                <a:lnTo>
                  <a:pt x="950" y="342734"/>
                </a:lnTo>
                <a:lnTo>
                  <a:pt x="950" y="365604"/>
                </a:lnTo>
                <a:lnTo>
                  <a:pt x="0" y="365604"/>
                </a:lnTo>
                <a:lnTo>
                  <a:pt x="0" y="273887"/>
                </a:lnTo>
                <a:cubicBezTo>
                  <a:pt x="0" y="122646"/>
                  <a:pt x="122646" y="0"/>
                  <a:pt x="273887" y="0"/>
                </a:cubicBezTo>
                <a:close/>
              </a:path>
            </a:pathLst>
          </a:custGeom>
          <a:solidFill>
            <a:srgbClr val="EDEEF0"/>
          </a:solidFill>
          <a:ln w="13549" cap="flat">
            <a:noFill/>
            <a:prstDash val="solid"/>
            <a:miter/>
          </a:ln>
        </p:spPr>
        <p:txBody>
          <a:bodyPr wrap="square" rtlCol="0" anchor="ctr">
            <a:noAutofit/>
          </a:bodyPr>
          <a:lstStyle/>
          <a:p>
            <a:endParaRPr lang="en-GB"/>
          </a:p>
        </p:txBody>
      </p:sp>
      <p:sp>
        <p:nvSpPr>
          <p:cNvPr id="16" name="Slide Number Placeholder 5">
            <a:extLst>
              <a:ext uri="{FF2B5EF4-FFF2-40B4-BE49-F238E27FC236}">
                <a16:creationId xmlns:a16="http://schemas.microsoft.com/office/drawing/2014/main" id="{37A8ED49-260F-4DCF-88DA-189EE2FD03DC}"/>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pic>
        <p:nvPicPr>
          <p:cNvPr id="12" name="Graphic 11">
            <a:extLst>
              <a:ext uri="{FF2B5EF4-FFF2-40B4-BE49-F238E27FC236}">
                <a16:creationId xmlns:a16="http://schemas.microsoft.com/office/drawing/2014/main" id="{EB27CA68-0DCE-4125-B724-EDE35FAF593D}"/>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11393141" y="6602145"/>
            <a:ext cx="620759" cy="130532"/>
          </a:xfrm>
          <a:prstGeom prst="rect">
            <a:avLst/>
          </a:prstGeom>
        </p:spPr>
      </p:pic>
    </p:spTree>
    <p:extLst>
      <p:ext uri="{BB962C8B-B14F-4D97-AF65-F5344CB8AC3E}">
        <p14:creationId xmlns:p14="http://schemas.microsoft.com/office/powerpoint/2010/main" val="415160245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25" r:id="rId6"/>
    <p:sldLayoutId id="2147483726" r:id="rId7"/>
    <p:sldLayoutId id="2147483708" r:id="rId8"/>
  </p:sldLayoutIdLst>
  <p:hf hdr="0" ft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85750" indent="-285750" algn="l" defTabSz="914400" rtl="0" eaLnBrk="1" latinLnBrk="0" hangingPunct="1">
        <a:lnSpc>
          <a:spcPct val="110000"/>
        </a:lnSpc>
        <a:spcBef>
          <a:spcPts val="0"/>
        </a:spcBef>
        <a:spcAft>
          <a:spcPts val="1200"/>
        </a:spcAft>
        <a:buFontTx/>
        <a:buBlip>
          <a:blip r:embed="rId12"/>
        </a:buBlip>
        <a:defRPr sz="1800" kern="1200">
          <a:solidFill>
            <a:schemeClr val="accent1"/>
          </a:solidFill>
          <a:latin typeface="+mn-lt"/>
          <a:ea typeface="+mn-ea"/>
          <a:cs typeface="+mn-cs"/>
        </a:defRPr>
      </a:lvl1pPr>
      <a:lvl2pPr marL="742950" indent="-285750" algn="l" defTabSz="914400" rtl="0" eaLnBrk="1" latinLnBrk="0" hangingPunct="1">
        <a:lnSpc>
          <a:spcPct val="110000"/>
        </a:lnSpc>
        <a:spcBef>
          <a:spcPts val="0"/>
        </a:spcBef>
        <a:spcAft>
          <a:spcPts val="1200"/>
        </a:spcAft>
        <a:buFontTx/>
        <a:buBlip>
          <a:blip r:embed="rId12"/>
        </a:buBlip>
        <a:defRPr sz="1600" kern="1200">
          <a:solidFill>
            <a:schemeClr val="accent1"/>
          </a:solidFill>
          <a:latin typeface="+mn-lt"/>
          <a:ea typeface="+mn-ea"/>
          <a:cs typeface="+mn-cs"/>
        </a:defRPr>
      </a:lvl2pPr>
      <a:lvl3pPr marL="1200150" indent="-285750" algn="l" defTabSz="914400" rtl="0" eaLnBrk="1" latinLnBrk="0" hangingPunct="1">
        <a:lnSpc>
          <a:spcPct val="110000"/>
        </a:lnSpc>
        <a:spcBef>
          <a:spcPts val="0"/>
        </a:spcBef>
        <a:spcAft>
          <a:spcPts val="1200"/>
        </a:spcAft>
        <a:buFontTx/>
        <a:buBlip>
          <a:blip r:embed="rId12"/>
        </a:buBlip>
        <a:defRPr sz="1400" kern="1200">
          <a:solidFill>
            <a:schemeClr val="accent1"/>
          </a:solidFill>
          <a:latin typeface="+mn-lt"/>
          <a:ea typeface="+mn-ea"/>
          <a:cs typeface="+mn-cs"/>
        </a:defRPr>
      </a:lvl3pPr>
      <a:lvl4pPr marL="1543050" indent="-171450" algn="l" defTabSz="914400" rtl="0" eaLnBrk="1" latinLnBrk="0" hangingPunct="1">
        <a:lnSpc>
          <a:spcPct val="110000"/>
        </a:lnSpc>
        <a:spcBef>
          <a:spcPts val="0"/>
        </a:spcBef>
        <a:spcAft>
          <a:spcPts val="1200"/>
        </a:spcAft>
        <a:buFontTx/>
        <a:buBlip>
          <a:blip r:embed="rId12"/>
        </a:buBlip>
        <a:defRPr sz="1200" kern="1200">
          <a:solidFill>
            <a:schemeClr val="accent1"/>
          </a:solidFill>
          <a:latin typeface="+mn-lt"/>
          <a:ea typeface="+mn-ea"/>
          <a:cs typeface="+mn-cs"/>
        </a:defRPr>
      </a:lvl4pPr>
      <a:lvl5pPr marL="2000250" indent="-171450" algn="l" defTabSz="914400" rtl="0" eaLnBrk="1" latinLnBrk="0" hangingPunct="1">
        <a:lnSpc>
          <a:spcPct val="110000"/>
        </a:lnSpc>
        <a:spcBef>
          <a:spcPts val="0"/>
        </a:spcBef>
        <a:spcAft>
          <a:spcPts val="1200"/>
        </a:spcAft>
        <a:buFontTx/>
        <a:buBlip>
          <a:blip r:embed="rId12"/>
        </a:buBlip>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BE4BF21-AB5A-4944-91CA-0FA9411B73AE}"/>
              </a:ext>
            </a:extLst>
          </p:cNvPr>
          <p:cNvSpPr/>
          <p:nvPr userDrawn="1"/>
        </p:nvSpPr>
        <p:spPr>
          <a:xfrm>
            <a:off x="1" y="6515266"/>
            <a:ext cx="11107293" cy="342735"/>
          </a:xfrm>
          <a:custGeom>
            <a:avLst/>
            <a:gdLst>
              <a:gd name="connsiteX0" fmla="*/ 0 w 11107293"/>
              <a:gd name="connsiteY0" fmla="*/ 0 h 342735"/>
              <a:gd name="connsiteX1" fmla="*/ 10838690 w 11107293"/>
              <a:gd name="connsiteY1" fmla="*/ 0 h 342735"/>
              <a:gd name="connsiteX2" fmla="*/ 11107293 w 11107293"/>
              <a:gd name="connsiteY2" fmla="*/ 268602 h 342735"/>
              <a:gd name="connsiteX3" fmla="*/ 11107293 w 11107293"/>
              <a:gd name="connsiteY3" fmla="*/ 342735 h 342735"/>
              <a:gd name="connsiteX4" fmla="*/ 0 w 11107293"/>
              <a:gd name="connsiteY4" fmla="*/ 342735 h 342735"/>
              <a:gd name="connsiteX5" fmla="*/ 0 w 11107293"/>
              <a:gd name="connsiteY5" fmla="*/ 0 h 34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7293" h="342735">
                <a:moveTo>
                  <a:pt x="0" y="0"/>
                </a:moveTo>
                <a:lnTo>
                  <a:pt x="10838690" y="0"/>
                </a:lnTo>
                <a:cubicBezTo>
                  <a:pt x="10986950" y="0"/>
                  <a:pt x="11107293" y="120207"/>
                  <a:pt x="11107293" y="268602"/>
                </a:cubicBezTo>
                <a:lnTo>
                  <a:pt x="11107293" y="342735"/>
                </a:lnTo>
                <a:lnTo>
                  <a:pt x="0" y="342735"/>
                </a:lnTo>
                <a:lnTo>
                  <a:pt x="0" y="0"/>
                </a:lnTo>
                <a:close/>
              </a:path>
            </a:pathLst>
          </a:custGeom>
          <a:solidFill>
            <a:srgbClr val="EDEEF0"/>
          </a:solidFill>
          <a:ln w="13549" cap="flat">
            <a:noFill/>
            <a:prstDash val="solid"/>
            <a:miter/>
          </a:ln>
        </p:spPr>
        <p:txBody>
          <a:bodyPr wrap="square" rtlCol="0" anchor="ctr">
            <a:noAutofit/>
          </a:bodyPr>
          <a:lstStyle/>
          <a:p>
            <a:endParaRPr lang="en-GB"/>
          </a:p>
        </p:txBody>
      </p:sp>
      <p:sp>
        <p:nvSpPr>
          <p:cNvPr id="15" name="bg object 16">
            <a:extLst>
              <a:ext uri="{FF2B5EF4-FFF2-40B4-BE49-F238E27FC236}">
                <a16:creationId xmlns:a16="http://schemas.microsoft.com/office/drawing/2014/main" id="{1DF580D6-0723-470E-A955-6A5AA6B5DD10}"/>
              </a:ext>
            </a:extLst>
          </p:cNvPr>
          <p:cNvSpPr/>
          <p:nvPr userDrawn="1"/>
        </p:nvSpPr>
        <p:spPr>
          <a:xfrm>
            <a:off x="177871" y="174512"/>
            <a:ext cx="892552" cy="892552"/>
          </a:xfrm>
          <a:custGeom>
            <a:avLst/>
            <a:gdLst/>
            <a:ahLst/>
            <a:cxnLst/>
            <a:rect l="l" t="t" r="r" b="b"/>
            <a:pathLst>
              <a:path w="680719" h="680719">
                <a:moveTo>
                  <a:pt x="335838" y="0"/>
                </a:moveTo>
                <a:lnTo>
                  <a:pt x="286209" y="3641"/>
                </a:lnTo>
                <a:lnTo>
                  <a:pt x="238842" y="14220"/>
                </a:lnTo>
                <a:lnTo>
                  <a:pt x="194255" y="31217"/>
                </a:lnTo>
                <a:lnTo>
                  <a:pt x="152968" y="54111"/>
                </a:lnTo>
                <a:lnTo>
                  <a:pt x="115501" y="82383"/>
                </a:lnTo>
                <a:lnTo>
                  <a:pt x="82373" y="115514"/>
                </a:lnTo>
                <a:lnTo>
                  <a:pt x="54104" y="152983"/>
                </a:lnTo>
                <a:lnTo>
                  <a:pt x="31212" y="194271"/>
                </a:lnTo>
                <a:lnTo>
                  <a:pt x="14218" y="238858"/>
                </a:lnTo>
                <a:lnTo>
                  <a:pt x="3641" y="286225"/>
                </a:lnTo>
                <a:lnTo>
                  <a:pt x="0" y="335851"/>
                </a:lnTo>
                <a:lnTo>
                  <a:pt x="0" y="339915"/>
                </a:lnTo>
                <a:lnTo>
                  <a:pt x="3106" y="386099"/>
                </a:lnTo>
                <a:lnTo>
                  <a:pt x="12157" y="430393"/>
                </a:lnTo>
                <a:lnTo>
                  <a:pt x="26745" y="472393"/>
                </a:lnTo>
                <a:lnTo>
                  <a:pt x="46465" y="511693"/>
                </a:lnTo>
                <a:lnTo>
                  <a:pt x="70912" y="547888"/>
                </a:lnTo>
                <a:lnTo>
                  <a:pt x="99680" y="580572"/>
                </a:lnTo>
                <a:lnTo>
                  <a:pt x="132364" y="609340"/>
                </a:lnTo>
                <a:lnTo>
                  <a:pt x="168558" y="633786"/>
                </a:lnTo>
                <a:lnTo>
                  <a:pt x="207856" y="653506"/>
                </a:lnTo>
                <a:lnTo>
                  <a:pt x="249853" y="668093"/>
                </a:lnTo>
                <a:lnTo>
                  <a:pt x="294143" y="677143"/>
                </a:lnTo>
                <a:lnTo>
                  <a:pt x="340321" y="680250"/>
                </a:lnTo>
                <a:lnTo>
                  <a:pt x="680237" y="680250"/>
                </a:lnTo>
                <a:lnTo>
                  <a:pt x="680237" y="344398"/>
                </a:lnTo>
                <a:lnTo>
                  <a:pt x="677093" y="297665"/>
                </a:lnTo>
                <a:lnTo>
                  <a:pt x="667935" y="252843"/>
                </a:lnTo>
                <a:lnTo>
                  <a:pt x="653173" y="210342"/>
                </a:lnTo>
                <a:lnTo>
                  <a:pt x="633217" y="170573"/>
                </a:lnTo>
                <a:lnTo>
                  <a:pt x="608478" y="133946"/>
                </a:lnTo>
                <a:lnTo>
                  <a:pt x="579366" y="100871"/>
                </a:lnTo>
                <a:lnTo>
                  <a:pt x="546291" y="71759"/>
                </a:lnTo>
                <a:lnTo>
                  <a:pt x="509664" y="47020"/>
                </a:lnTo>
                <a:lnTo>
                  <a:pt x="469895" y="27064"/>
                </a:lnTo>
                <a:lnTo>
                  <a:pt x="427394" y="12302"/>
                </a:lnTo>
                <a:lnTo>
                  <a:pt x="382572" y="3143"/>
                </a:lnTo>
                <a:lnTo>
                  <a:pt x="335838" y="0"/>
                </a:lnTo>
                <a:close/>
              </a:path>
            </a:pathLst>
          </a:custGeom>
          <a:solidFill>
            <a:srgbClr val="D1D4D9"/>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38758C25-9F0B-4769-8E8C-D95FA1C2D6BB}"/>
              </a:ext>
            </a:extLst>
          </p:cNvPr>
          <p:cNvSpPr>
            <a:spLocks noGrp="1"/>
          </p:cNvSpPr>
          <p:nvPr>
            <p:ph type="body" idx="1"/>
          </p:nvPr>
        </p:nvSpPr>
        <p:spPr>
          <a:xfrm>
            <a:off x="838200" y="1310185"/>
            <a:ext cx="10515600" cy="48667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B40927A7-7A0C-45CE-B38F-6D858B2E4631}"/>
              </a:ext>
            </a:extLst>
          </p:cNvPr>
          <p:cNvSpPr>
            <a:spLocks noGrp="1"/>
          </p:cNvSpPr>
          <p:nvPr>
            <p:ph type="title"/>
          </p:nvPr>
        </p:nvSpPr>
        <p:spPr>
          <a:xfrm>
            <a:off x="452852" y="294639"/>
            <a:ext cx="10900948"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9" name="Freeform: Shape 8">
            <a:extLst>
              <a:ext uri="{FF2B5EF4-FFF2-40B4-BE49-F238E27FC236}">
                <a16:creationId xmlns:a16="http://schemas.microsoft.com/office/drawing/2014/main" id="{B0430C2B-7B64-49F8-81DD-F900626B5EFA}"/>
              </a:ext>
            </a:extLst>
          </p:cNvPr>
          <p:cNvSpPr/>
          <p:nvPr userDrawn="1"/>
        </p:nvSpPr>
        <p:spPr>
          <a:xfrm>
            <a:off x="11106343" y="6515266"/>
            <a:ext cx="1085657" cy="365604"/>
          </a:xfrm>
          <a:custGeom>
            <a:avLst/>
            <a:gdLst>
              <a:gd name="connsiteX0" fmla="*/ 273887 w 1085657"/>
              <a:gd name="connsiteY0" fmla="*/ 0 h 365604"/>
              <a:gd name="connsiteX1" fmla="*/ 1085657 w 1085657"/>
              <a:gd name="connsiteY1" fmla="*/ 0 h 365604"/>
              <a:gd name="connsiteX2" fmla="*/ 1085657 w 1085657"/>
              <a:gd name="connsiteY2" fmla="*/ 342734 h 365604"/>
              <a:gd name="connsiteX3" fmla="*/ 950 w 1085657"/>
              <a:gd name="connsiteY3" fmla="*/ 342734 h 365604"/>
              <a:gd name="connsiteX4" fmla="*/ 950 w 1085657"/>
              <a:gd name="connsiteY4" fmla="*/ 365604 h 365604"/>
              <a:gd name="connsiteX5" fmla="*/ 0 w 1085657"/>
              <a:gd name="connsiteY5" fmla="*/ 365604 h 365604"/>
              <a:gd name="connsiteX6" fmla="*/ 0 w 1085657"/>
              <a:gd name="connsiteY6" fmla="*/ 273887 h 365604"/>
              <a:gd name="connsiteX7" fmla="*/ 273887 w 1085657"/>
              <a:gd name="connsiteY7" fmla="*/ 0 h 36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657" h="365604">
                <a:moveTo>
                  <a:pt x="273887" y="0"/>
                </a:moveTo>
                <a:lnTo>
                  <a:pt x="1085657" y="0"/>
                </a:lnTo>
                <a:lnTo>
                  <a:pt x="1085657" y="342734"/>
                </a:lnTo>
                <a:lnTo>
                  <a:pt x="950" y="342734"/>
                </a:lnTo>
                <a:lnTo>
                  <a:pt x="950" y="365604"/>
                </a:lnTo>
                <a:lnTo>
                  <a:pt x="0" y="365604"/>
                </a:lnTo>
                <a:lnTo>
                  <a:pt x="0" y="273887"/>
                </a:lnTo>
                <a:cubicBezTo>
                  <a:pt x="0" y="122646"/>
                  <a:pt x="122646" y="0"/>
                  <a:pt x="273887" y="0"/>
                </a:cubicBezTo>
                <a:close/>
              </a:path>
            </a:pathLst>
          </a:custGeom>
          <a:solidFill>
            <a:srgbClr val="EDEEF0"/>
          </a:solidFill>
          <a:ln w="13549" cap="flat">
            <a:noFill/>
            <a:prstDash val="solid"/>
            <a:miter/>
          </a:ln>
        </p:spPr>
        <p:txBody>
          <a:bodyPr wrap="square" rtlCol="0" anchor="ctr">
            <a:noAutofit/>
          </a:bodyPr>
          <a:lstStyle/>
          <a:p>
            <a:endParaRPr lang="en-GB"/>
          </a:p>
        </p:txBody>
      </p:sp>
      <p:sp>
        <p:nvSpPr>
          <p:cNvPr id="16" name="Slide Number Placeholder 5">
            <a:extLst>
              <a:ext uri="{FF2B5EF4-FFF2-40B4-BE49-F238E27FC236}">
                <a16:creationId xmlns:a16="http://schemas.microsoft.com/office/drawing/2014/main" id="{37A8ED49-260F-4DCF-88DA-189EE2FD03DC}"/>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pic>
        <p:nvPicPr>
          <p:cNvPr id="12" name="Graphic 11">
            <a:extLst>
              <a:ext uri="{FF2B5EF4-FFF2-40B4-BE49-F238E27FC236}">
                <a16:creationId xmlns:a16="http://schemas.microsoft.com/office/drawing/2014/main" id="{3020796A-8EBD-4EA8-A2AF-31441D7FB8B1}"/>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11393141" y="6602145"/>
            <a:ext cx="620759" cy="130532"/>
          </a:xfrm>
          <a:prstGeom prst="rect">
            <a:avLst/>
          </a:prstGeom>
        </p:spPr>
      </p:pic>
    </p:spTree>
    <p:extLst>
      <p:ext uri="{BB962C8B-B14F-4D97-AF65-F5344CB8AC3E}">
        <p14:creationId xmlns:p14="http://schemas.microsoft.com/office/powerpoint/2010/main" val="216135187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27" r:id="rId6"/>
    <p:sldLayoutId id="2147483728" r:id="rId7"/>
    <p:sldLayoutId id="2147483715" r:id="rId8"/>
  </p:sldLayoutIdLst>
  <p:hf hdr="0" ft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85750" indent="-285750" algn="l" defTabSz="914400" rtl="0" eaLnBrk="1" latinLnBrk="0" hangingPunct="1">
        <a:lnSpc>
          <a:spcPct val="110000"/>
        </a:lnSpc>
        <a:spcBef>
          <a:spcPts val="0"/>
        </a:spcBef>
        <a:spcAft>
          <a:spcPts val="1200"/>
        </a:spcAft>
        <a:buFontTx/>
        <a:buBlip>
          <a:blip r:embed="rId12"/>
        </a:buBlip>
        <a:defRPr sz="1800" kern="1200">
          <a:solidFill>
            <a:schemeClr val="accent1"/>
          </a:solidFill>
          <a:latin typeface="+mn-lt"/>
          <a:ea typeface="+mn-ea"/>
          <a:cs typeface="+mn-cs"/>
        </a:defRPr>
      </a:lvl1pPr>
      <a:lvl2pPr marL="742950" indent="-285750" algn="l" defTabSz="914400" rtl="0" eaLnBrk="1" latinLnBrk="0" hangingPunct="1">
        <a:lnSpc>
          <a:spcPct val="110000"/>
        </a:lnSpc>
        <a:spcBef>
          <a:spcPts val="0"/>
        </a:spcBef>
        <a:spcAft>
          <a:spcPts val="1200"/>
        </a:spcAft>
        <a:buFontTx/>
        <a:buBlip>
          <a:blip r:embed="rId12"/>
        </a:buBlip>
        <a:defRPr lang="en-US" sz="1600" kern="1200" dirty="0">
          <a:solidFill>
            <a:schemeClr val="accent1"/>
          </a:solidFill>
          <a:latin typeface="+mn-lt"/>
          <a:ea typeface="+mn-ea"/>
          <a:cs typeface="+mn-cs"/>
        </a:defRPr>
      </a:lvl2pPr>
      <a:lvl3pPr marL="1200150" indent="-285750" algn="l" defTabSz="914400" rtl="0" eaLnBrk="1" latinLnBrk="0" hangingPunct="1">
        <a:lnSpc>
          <a:spcPct val="110000"/>
        </a:lnSpc>
        <a:spcBef>
          <a:spcPts val="0"/>
        </a:spcBef>
        <a:spcAft>
          <a:spcPts val="1200"/>
        </a:spcAft>
        <a:buFontTx/>
        <a:buBlip>
          <a:blip r:embed="rId12"/>
        </a:buBlip>
        <a:defRPr sz="1400" kern="1200">
          <a:solidFill>
            <a:schemeClr val="accent1"/>
          </a:solidFill>
          <a:latin typeface="+mn-lt"/>
          <a:ea typeface="+mn-ea"/>
          <a:cs typeface="+mn-cs"/>
        </a:defRPr>
      </a:lvl3pPr>
      <a:lvl4pPr marL="1543050" indent="-171450" algn="l" defTabSz="914400" rtl="0" eaLnBrk="1" latinLnBrk="0" hangingPunct="1">
        <a:lnSpc>
          <a:spcPct val="110000"/>
        </a:lnSpc>
        <a:spcBef>
          <a:spcPts val="0"/>
        </a:spcBef>
        <a:spcAft>
          <a:spcPts val="1200"/>
        </a:spcAft>
        <a:buFontTx/>
        <a:buBlip>
          <a:blip r:embed="rId12"/>
        </a:buBlip>
        <a:defRPr sz="1200" kern="1200">
          <a:solidFill>
            <a:schemeClr val="accent1"/>
          </a:solidFill>
          <a:latin typeface="+mn-lt"/>
          <a:ea typeface="+mn-ea"/>
          <a:cs typeface="+mn-cs"/>
        </a:defRPr>
      </a:lvl4pPr>
      <a:lvl5pPr marL="2000250" indent="-171450" algn="l" defTabSz="914400" rtl="0" eaLnBrk="1" latinLnBrk="0" hangingPunct="1">
        <a:lnSpc>
          <a:spcPct val="110000"/>
        </a:lnSpc>
        <a:spcBef>
          <a:spcPts val="0"/>
        </a:spcBef>
        <a:spcAft>
          <a:spcPts val="1200"/>
        </a:spcAft>
        <a:buFontTx/>
        <a:buBlip>
          <a:blip r:embed="rId12"/>
        </a:buBlip>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BE4BF21-AB5A-4944-91CA-0FA9411B73AE}"/>
              </a:ext>
            </a:extLst>
          </p:cNvPr>
          <p:cNvSpPr/>
          <p:nvPr userDrawn="1"/>
        </p:nvSpPr>
        <p:spPr>
          <a:xfrm>
            <a:off x="1" y="6515266"/>
            <a:ext cx="11107293" cy="342735"/>
          </a:xfrm>
          <a:custGeom>
            <a:avLst/>
            <a:gdLst>
              <a:gd name="connsiteX0" fmla="*/ 0 w 11107293"/>
              <a:gd name="connsiteY0" fmla="*/ 0 h 342735"/>
              <a:gd name="connsiteX1" fmla="*/ 10838690 w 11107293"/>
              <a:gd name="connsiteY1" fmla="*/ 0 h 342735"/>
              <a:gd name="connsiteX2" fmla="*/ 11107293 w 11107293"/>
              <a:gd name="connsiteY2" fmla="*/ 268602 h 342735"/>
              <a:gd name="connsiteX3" fmla="*/ 11107293 w 11107293"/>
              <a:gd name="connsiteY3" fmla="*/ 342735 h 342735"/>
              <a:gd name="connsiteX4" fmla="*/ 0 w 11107293"/>
              <a:gd name="connsiteY4" fmla="*/ 342735 h 342735"/>
              <a:gd name="connsiteX5" fmla="*/ 0 w 11107293"/>
              <a:gd name="connsiteY5" fmla="*/ 0 h 34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7293" h="342735">
                <a:moveTo>
                  <a:pt x="0" y="0"/>
                </a:moveTo>
                <a:lnTo>
                  <a:pt x="10838690" y="0"/>
                </a:lnTo>
                <a:cubicBezTo>
                  <a:pt x="10986950" y="0"/>
                  <a:pt x="11107293" y="120207"/>
                  <a:pt x="11107293" y="268602"/>
                </a:cubicBezTo>
                <a:lnTo>
                  <a:pt x="11107293" y="342735"/>
                </a:lnTo>
                <a:lnTo>
                  <a:pt x="0" y="342735"/>
                </a:lnTo>
                <a:lnTo>
                  <a:pt x="0" y="0"/>
                </a:lnTo>
                <a:close/>
              </a:path>
            </a:pathLst>
          </a:custGeom>
          <a:solidFill>
            <a:srgbClr val="EDEEF0"/>
          </a:solidFill>
          <a:ln w="13549" cap="flat">
            <a:noFill/>
            <a:prstDash val="solid"/>
            <a:miter/>
          </a:ln>
        </p:spPr>
        <p:txBody>
          <a:bodyPr wrap="square" rtlCol="0" anchor="ctr">
            <a:noAutofit/>
          </a:bodyPr>
          <a:lstStyle/>
          <a:p>
            <a:endParaRPr lang="en-GB"/>
          </a:p>
        </p:txBody>
      </p:sp>
      <p:sp>
        <p:nvSpPr>
          <p:cNvPr id="15" name="bg object 16">
            <a:extLst>
              <a:ext uri="{FF2B5EF4-FFF2-40B4-BE49-F238E27FC236}">
                <a16:creationId xmlns:a16="http://schemas.microsoft.com/office/drawing/2014/main" id="{1DF580D6-0723-470E-A955-6A5AA6B5DD10}"/>
              </a:ext>
            </a:extLst>
          </p:cNvPr>
          <p:cNvSpPr/>
          <p:nvPr userDrawn="1"/>
        </p:nvSpPr>
        <p:spPr>
          <a:xfrm>
            <a:off x="177871" y="174512"/>
            <a:ext cx="892552" cy="892552"/>
          </a:xfrm>
          <a:custGeom>
            <a:avLst/>
            <a:gdLst/>
            <a:ahLst/>
            <a:cxnLst/>
            <a:rect l="l" t="t" r="r" b="b"/>
            <a:pathLst>
              <a:path w="680719" h="680719">
                <a:moveTo>
                  <a:pt x="335838" y="0"/>
                </a:moveTo>
                <a:lnTo>
                  <a:pt x="286209" y="3641"/>
                </a:lnTo>
                <a:lnTo>
                  <a:pt x="238842" y="14220"/>
                </a:lnTo>
                <a:lnTo>
                  <a:pt x="194255" y="31217"/>
                </a:lnTo>
                <a:lnTo>
                  <a:pt x="152968" y="54111"/>
                </a:lnTo>
                <a:lnTo>
                  <a:pt x="115501" y="82383"/>
                </a:lnTo>
                <a:lnTo>
                  <a:pt x="82373" y="115514"/>
                </a:lnTo>
                <a:lnTo>
                  <a:pt x="54104" y="152983"/>
                </a:lnTo>
                <a:lnTo>
                  <a:pt x="31212" y="194271"/>
                </a:lnTo>
                <a:lnTo>
                  <a:pt x="14218" y="238858"/>
                </a:lnTo>
                <a:lnTo>
                  <a:pt x="3641" y="286225"/>
                </a:lnTo>
                <a:lnTo>
                  <a:pt x="0" y="335851"/>
                </a:lnTo>
                <a:lnTo>
                  <a:pt x="0" y="339915"/>
                </a:lnTo>
                <a:lnTo>
                  <a:pt x="3106" y="386099"/>
                </a:lnTo>
                <a:lnTo>
                  <a:pt x="12157" y="430393"/>
                </a:lnTo>
                <a:lnTo>
                  <a:pt x="26745" y="472393"/>
                </a:lnTo>
                <a:lnTo>
                  <a:pt x="46465" y="511693"/>
                </a:lnTo>
                <a:lnTo>
                  <a:pt x="70912" y="547888"/>
                </a:lnTo>
                <a:lnTo>
                  <a:pt x="99680" y="580572"/>
                </a:lnTo>
                <a:lnTo>
                  <a:pt x="132364" y="609340"/>
                </a:lnTo>
                <a:lnTo>
                  <a:pt x="168558" y="633786"/>
                </a:lnTo>
                <a:lnTo>
                  <a:pt x="207856" y="653506"/>
                </a:lnTo>
                <a:lnTo>
                  <a:pt x="249853" y="668093"/>
                </a:lnTo>
                <a:lnTo>
                  <a:pt x="294143" y="677143"/>
                </a:lnTo>
                <a:lnTo>
                  <a:pt x="340321" y="680250"/>
                </a:lnTo>
                <a:lnTo>
                  <a:pt x="680237" y="680250"/>
                </a:lnTo>
                <a:lnTo>
                  <a:pt x="680237" y="344398"/>
                </a:lnTo>
                <a:lnTo>
                  <a:pt x="677093" y="297665"/>
                </a:lnTo>
                <a:lnTo>
                  <a:pt x="667935" y="252843"/>
                </a:lnTo>
                <a:lnTo>
                  <a:pt x="653173" y="210342"/>
                </a:lnTo>
                <a:lnTo>
                  <a:pt x="633217" y="170573"/>
                </a:lnTo>
                <a:lnTo>
                  <a:pt x="608478" y="133946"/>
                </a:lnTo>
                <a:lnTo>
                  <a:pt x="579366" y="100871"/>
                </a:lnTo>
                <a:lnTo>
                  <a:pt x="546291" y="71759"/>
                </a:lnTo>
                <a:lnTo>
                  <a:pt x="509664" y="47020"/>
                </a:lnTo>
                <a:lnTo>
                  <a:pt x="469895" y="27064"/>
                </a:lnTo>
                <a:lnTo>
                  <a:pt x="427394" y="12302"/>
                </a:lnTo>
                <a:lnTo>
                  <a:pt x="382572" y="3143"/>
                </a:lnTo>
                <a:lnTo>
                  <a:pt x="335838" y="0"/>
                </a:lnTo>
                <a:close/>
              </a:path>
            </a:pathLst>
          </a:custGeom>
          <a:solidFill>
            <a:srgbClr val="D1D4D9"/>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38758C25-9F0B-4769-8E8C-D95FA1C2D6BB}"/>
              </a:ext>
            </a:extLst>
          </p:cNvPr>
          <p:cNvSpPr>
            <a:spLocks noGrp="1"/>
          </p:cNvSpPr>
          <p:nvPr>
            <p:ph type="body" idx="1"/>
          </p:nvPr>
        </p:nvSpPr>
        <p:spPr>
          <a:xfrm>
            <a:off x="838200" y="1310185"/>
            <a:ext cx="10515600" cy="48667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B40927A7-7A0C-45CE-B38F-6D858B2E4631}"/>
              </a:ext>
            </a:extLst>
          </p:cNvPr>
          <p:cNvSpPr>
            <a:spLocks noGrp="1"/>
          </p:cNvSpPr>
          <p:nvPr>
            <p:ph type="title"/>
          </p:nvPr>
        </p:nvSpPr>
        <p:spPr>
          <a:xfrm>
            <a:off x="452852" y="294639"/>
            <a:ext cx="10900948" cy="54927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9" name="Freeform: Shape 8">
            <a:extLst>
              <a:ext uri="{FF2B5EF4-FFF2-40B4-BE49-F238E27FC236}">
                <a16:creationId xmlns:a16="http://schemas.microsoft.com/office/drawing/2014/main" id="{B0430C2B-7B64-49F8-81DD-F900626B5EFA}"/>
              </a:ext>
            </a:extLst>
          </p:cNvPr>
          <p:cNvSpPr/>
          <p:nvPr userDrawn="1"/>
        </p:nvSpPr>
        <p:spPr>
          <a:xfrm>
            <a:off x="11106343" y="6515266"/>
            <a:ext cx="1085657" cy="365604"/>
          </a:xfrm>
          <a:custGeom>
            <a:avLst/>
            <a:gdLst>
              <a:gd name="connsiteX0" fmla="*/ 273887 w 1085657"/>
              <a:gd name="connsiteY0" fmla="*/ 0 h 365604"/>
              <a:gd name="connsiteX1" fmla="*/ 1085657 w 1085657"/>
              <a:gd name="connsiteY1" fmla="*/ 0 h 365604"/>
              <a:gd name="connsiteX2" fmla="*/ 1085657 w 1085657"/>
              <a:gd name="connsiteY2" fmla="*/ 342734 h 365604"/>
              <a:gd name="connsiteX3" fmla="*/ 950 w 1085657"/>
              <a:gd name="connsiteY3" fmla="*/ 342734 h 365604"/>
              <a:gd name="connsiteX4" fmla="*/ 950 w 1085657"/>
              <a:gd name="connsiteY4" fmla="*/ 365604 h 365604"/>
              <a:gd name="connsiteX5" fmla="*/ 0 w 1085657"/>
              <a:gd name="connsiteY5" fmla="*/ 365604 h 365604"/>
              <a:gd name="connsiteX6" fmla="*/ 0 w 1085657"/>
              <a:gd name="connsiteY6" fmla="*/ 273887 h 365604"/>
              <a:gd name="connsiteX7" fmla="*/ 273887 w 1085657"/>
              <a:gd name="connsiteY7" fmla="*/ 0 h 36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657" h="365604">
                <a:moveTo>
                  <a:pt x="273887" y="0"/>
                </a:moveTo>
                <a:lnTo>
                  <a:pt x="1085657" y="0"/>
                </a:lnTo>
                <a:lnTo>
                  <a:pt x="1085657" y="342734"/>
                </a:lnTo>
                <a:lnTo>
                  <a:pt x="950" y="342734"/>
                </a:lnTo>
                <a:lnTo>
                  <a:pt x="950" y="365604"/>
                </a:lnTo>
                <a:lnTo>
                  <a:pt x="0" y="365604"/>
                </a:lnTo>
                <a:lnTo>
                  <a:pt x="0" y="273887"/>
                </a:lnTo>
                <a:cubicBezTo>
                  <a:pt x="0" y="122646"/>
                  <a:pt x="122646" y="0"/>
                  <a:pt x="273887" y="0"/>
                </a:cubicBezTo>
                <a:close/>
              </a:path>
            </a:pathLst>
          </a:custGeom>
          <a:solidFill>
            <a:srgbClr val="EDEEF0"/>
          </a:solidFill>
          <a:ln w="13549" cap="flat">
            <a:noFill/>
            <a:prstDash val="solid"/>
            <a:miter/>
          </a:ln>
        </p:spPr>
        <p:txBody>
          <a:bodyPr wrap="square" rtlCol="0" anchor="ctr">
            <a:noAutofit/>
          </a:bodyPr>
          <a:lstStyle/>
          <a:p>
            <a:endParaRPr lang="en-GB"/>
          </a:p>
        </p:txBody>
      </p:sp>
      <p:sp>
        <p:nvSpPr>
          <p:cNvPr id="16" name="Slide Number Placeholder 5">
            <a:extLst>
              <a:ext uri="{FF2B5EF4-FFF2-40B4-BE49-F238E27FC236}">
                <a16:creationId xmlns:a16="http://schemas.microsoft.com/office/drawing/2014/main" id="{37A8ED49-260F-4DCF-88DA-189EE2FD03DC}"/>
              </a:ext>
            </a:extLst>
          </p:cNvPr>
          <p:cNvSpPr>
            <a:spLocks noGrp="1"/>
          </p:cNvSpPr>
          <p:nvPr>
            <p:ph type="sldNum" sz="quarter" idx="4"/>
          </p:nvPr>
        </p:nvSpPr>
        <p:spPr>
          <a:xfrm>
            <a:off x="9948041" y="6563361"/>
            <a:ext cx="1014746" cy="247342"/>
          </a:xfrm>
          <a:prstGeom prst="rect">
            <a:avLst/>
          </a:prstGeom>
        </p:spPr>
        <p:txBody>
          <a:bodyPr vert="horz" lIns="91440" tIns="45720" rIns="91440" bIns="45720" rtlCol="0" anchor="ctr"/>
          <a:lstStyle>
            <a:lvl1pPr algn="r">
              <a:defRPr sz="800">
                <a:solidFill>
                  <a:schemeClr val="tx1">
                    <a:tint val="75000"/>
                  </a:schemeClr>
                </a:solidFill>
              </a:defRPr>
            </a:lvl1pPr>
          </a:lstStyle>
          <a:p>
            <a:fld id="{93814408-5831-49B7-BF84-9D4EB0FEE077}" type="slidenum">
              <a:rPr lang="en-GB" smtClean="0"/>
              <a:pPr/>
              <a:t>‹#›</a:t>
            </a:fld>
            <a:endParaRPr lang="en-GB" dirty="0"/>
          </a:p>
        </p:txBody>
      </p:sp>
      <p:pic>
        <p:nvPicPr>
          <p:cNvPr id="12" name="Graphic 11">
            <a:extLst>
              <a:ext uri="{FF2B5EF4-FFF2-40B4-BE49-F238E27FC236}">
                <a16:creationId xmlns:a16="http://schemas.microsoft.com/office/drawing/2014/main" id="{2F21E856-DAE3-4DB2-BAFD-95267248684B}"/>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11393141" y="6602145"/>
            <a:ext cx="620759" cy="130532"/>
          </a:xfrm>
          <a:prstGeom prst="rect">
            <a:avLst/>
          </a:prstGeom>
        </p:spPr>
      </p:pic>
    </p:spTree>
    <p:extLst>
      <p:ext uri="{BB962C8B-B14F-4D97-AF65-F5344CB8AC3E}">
        <p14:creationId xmlns:p14="http://schemas.microsoft.com/office/powerpoint/2010/main" val="128908888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9" r:id="rId6"/>
    <p:sldLayoutId id="2147483730" r:id="rId7"/>
    <p:sldLayoutId id="2147483722" r:id="rId8"/>
  </p:sldLayoutIdLst>
  <p:hf hdr="0" ft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85750" indent="-285750" algn="l" defTabSz="914400" rtl="0" eaLnBrk="1" latinLnBrk="0" hangingPunct="1">
        <a:lnSpc>
          <a:spcPct val="110000"/>
        </a:lnSpc>
        <a:spcBef>
          <a:spcPts val="0"/>
        </a:spcBef>
        <a:spcAft>
          <a:spcPts val="1200"/>
        </a:spcAft>
        <a:buFontTx/>
        <a:buBlip>
          <a:blip r:embed="rId12"/>
        </a:buBlip>
        <a:defRPr sz="1800" kern="1200">
          <a:solidFill>
            <a:schemeClr val="accent1"/>
          </a:solidFill>
          <a:latin typeface="+mn-lt"/>
          <a:ea typeface="+mn-ea"/>
          <a:cs typeface="+mn-cs"/>
        </a:defRPr>
      </a:lvl1pPr>
      <a:lvl2pPr marL="742950" indent="-285750" algn="l" defTabSz="914400" rtl="0" eaLnBrk="1" latinLnBrk="0" hangingPunct="1">
        <a:lnSpc>
          <a:spcPct val="110000"/>
        </a:lnSpc>
        <a:spcBef>
          <a:spcPts val="0"/>
        </a:spcBef>
        <a:spcAft>
          <a:spcPts val="1200"/>
        </a:spcAft>
        <a:buFontTx/>
        <a:buBlip>
          <a:blip r:embed="rId12"/>
        </a:buBlip>
        <a:defRPr sz="1600" kern="1200">
          <a:solidFill>
            <a:schemeClr val="accent1"/>
          </a:solidFill>
          <a:latin typeface="+mn-lt"/>
          <a:ea typeface="+mn-ea"/>
          <a:cs typeface="+mn-cs"/>
        </a:defRPr>
      </a:lvl2pPr>
      <a:lvl3pPr marL="1200150" indent="-285750" algn="l" defTabSz="914400" rtl="0" eaLnBrk="1" latinLnBrk="0" hangingPunct="1">
        <a:lnSpc>
          <a:spcPct val="110000"/>
        </a:lnSpc>
        <a:spcBef>
          <a:spcPts val="0"/>
        </a:spcBef>
        <a:spcAft>
          <a:spcPts val="1200"/>
        </a:spcAft>
        <a:buFontTx/>
        <a:buBlip>
          <a:blip r:embed="rId12"/>
        </a:buBlip>
        <a:defRPr sz="1400" kern="1200">
          <a:solidFill>
            <a:schemeClr val="accent1"/>
          </a:solidFill>
          <a:latin typeface="+mn-lt"/>
          <a:ea typeface="+mn-ea"/>
          <a:cs typeface="+mn-cs"/>
        </a:defRPr>
      </a:lvl3pPr>
      <a:lvl4pPr marL="1543050" indent="-171450" algn="l" defTabSz="914400" rtl="0" eaLnBrk="1" latinLnBrk="0" hangingPunct="1">
        <a:lnSpc>
          <a:spcPct val="110000"/>
        </a:lnSpc>
        <a:spcBef>
          <a:spcPts val="0"/>
        </a:spcBef>
        <a:spcAft>
          <a:spcPts val="1200"/>
        </a:spcAft>
        <a:buFontTx/>
        <a:buBlip>
          <a:blip r:embed="rId12"/>
        </a:buBlip>
        <a:defRPr sz="1200" kern="1200">
          <a:solidFill>
            <a:schemeClr val="accent1"/>
          </a:solidFill>
          <a:latin typeface="+mn-lt"/>
          <a:ea typeface="+mn-ea"/>
          <a:cs typeface="+mn-cs"/>
        </a:defRPr>
      </a:lvl4pPr>
      <a:lvl5pPr marL="2000250" indent="-171450" algn="l" defTabSz="914400" rtl="0" eaLnBrk="1" latinLnBrk="0" hangingPunct="1">
        <a:lnSpc>
          <a:spcPct val="110000"/>
        </a:lnSpc>
        <a:spcBef>
          <a:spcPts val="0"/>
        </a:spcBef>
        <a:spcAft>
          <a:spcPts val="1200"/>
        </a:spcAft>
        <a:buFontTx/>
        <a:buBlip>
          <a:blip r:embed="rId12"/>
        </a:buBlip>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30.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18" Type="http://schemas.openxmlformats.org/officeDocument/2006/relationships/image" Target="../media/image51.png"/><Relationship Id="rId3" Type="http://schemas.openxmlformats.org/officeDocument/2006/relationships/image" Target="../media/image5.svg"/><Relationship Id="rId21" Type="http://schemas.openxmlformats.org/officeDocument/2006/relationships/image" Target="../media/image54.svg"/><Relationship Id="rId7" Type="http://schemas.openxmlformats.org/officeDocument/2006/relationships/image" Target="../media/image40.svg"/><Relationship Id="rId12" Type="http://schemas.openxmlformats.org/officeDocument/2006/relationships/image" Target="../media/image45.png"/><Relationship Id="rId17" Type="http://schemas.openxmlformats.org/officeDocument/2006/relationships/image" Target="../media/image50.svg"/><Relationship Id="rId2" Type="http://schemas.openxmlformats.org/officeDocument/2006/relationships/image" Target="../media/image4.png"/><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5" Type="http://schemas.openxmlformats.org/officeDocument/2006/relationships/image" Target="../media/image48.svg"/><Relationship Id="rId10" Type="http://schemas.openxmlformats.org/officeDocument/2006/relationships/image" Target="../media/image43.png"/><Relationship Id="rId19" Type="http://schemas.openxmlformats.org/officeDocument/2006/relationships/image" Target="../media/image52.sv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svg"/><Relationship Id="rId3" Type="http://schemas.openxmlformats.org/officeDocument/2006/relationships/image" Target="../media/image56.svg"/><Relationship Id="rId7" Type="http://schemas.openxmlformats.org/officeDocument/2006/relationships/image" Target="../media/image48.svg"/><Relationship Id="rId12" Type="http://schemas.openxmlformats.org/officeDocument/2006/relationships/image" Target="../media/image53.pn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58.svg"/><Relationship Id="rId15" Type="http://schemas.openxmlformats.org/officeDocument/2006/relationships/image" Target="../media/image60.svg"/><Relationship Id="rId10" Type="http://schemas.openxmlformats.org/officeDocument/2006/relationships/image" Target="../media/image51.png"/><Relationship Id="rId4" Type="http://schemas.openxmlformats.org/officeDocument/2006/relationships/image" Target="../media/image57.png"/><Relationship Id="rId9" Type="http://schemas.openxmlformats.org/officeDocument/2006/relationships/image" Target="../media/image50.svg"/><Relationship Id="rId14" Type="http://schemas.openxmlformats.org/officeDocument/2006/relationships/image" Target="../media/image59.png"/></Relationships>
</file>

<file path=ppt/slides/_rels/slide1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image" Target="../media/image64.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svg"/><Relationship Id="rId2" Type="http://schemas.openxmlformats.org/officeDocument/2006/relationships/image" Target="../media/image66.pn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8.jpeg"/><Relationship Id="rId1" Type="http://schemas.openxmlformats.org/officeDocument/2006/relationships/slideLayout" Target="../slideLayouts/slideLayout2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5.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9.jpg"/><Relationship Id="rId1" Type="http://schemas.openxmlformats.org/officeDocument/2006/relationships/slideLayout" Target="../slideLayouts/slideLayout29.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5.sv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9.jpg"/><Relationship Id="rId1" Type="http://schemas.openxmlformats.org/officeDocument/2006/relationships/slideLayout" Target="../slideLayouts/slideLayout3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5.sv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9.jpg"/><Relationship Id="rId1" Type="http://schemas.openxmlformats.org/officeDocument/2006/relationships/slideLayout" Target="../slideLayouts/slideLayout4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15.sv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9.jpg"/><Relationship Id="rId1" Type="http://schemas.openxmlformats.org/officeDocument/2006/relationships/slideLayout" Target="../slideLayouts/slideLayout5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35.sv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4DFE9FE-6E6E-4C4B-B1F5-0C9DEE83F3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6004" y="1164203"/>
            <a:ext cx="6556295" cy="4415319"/>
          </a:xfrm>
          <a:prstGeom prst="rect">
            <a:avLst/>
          </a:prstGeom>
        </p:spPr>
      </p:pic>
      <p:pic>
        <p:nvPicPr>
          <p:cNvPr id="8" name="Graphic 7">
            <a:extLst>
              <a:ext uri="{FF2B5EF4-FFF2-40B4-BE49-F238E27FC236}">
                <a16:creationId xmlns:a16="http://schemas.microsoft.com/office/drawing/2014/main" id="{76334554-8011-4807-8041-14C2410390E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0800000" flipH="1">
            <a:off x="7742299" y="3428999"/>
            <a:ext cx="2561682" cy="2150521"/>
          </a:xfrm>
          <a:prstGeom prst="rect">
            <a:avLst/>
          </a:prstGeom>
        </p:spPr>
      </p:pic>
      <p:pic>
        <p:nvPicPr>
          <p:cNvPr id="9" name="Graphic 8">
            <a:extLst>
              <a:ext uri="{FF2B5EF4-FFF2-40B4-BE49-F238E27FC236}">
                <a16:creationId xmlns:a16="http://schemas.microsoft.com/office/drawing/2014/main" id="{772E6AC0-C135-4849-AB83-3536552FF5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96776" y="827225"/>
            <a:ext cx="2174684" cy="453773"/>
          </a:xfrm>
          <a:prstGeom prst="rect">
            <a:avLst/>
          </a:prstGeom>
        </p:spPr>
      </p:pic>
      <p:grpSp>
        <p:nvGrpSpPr>
          <p:cNvPr id="15" name="Group 14">
            <a:extLst>
              <a:ext uri="{FF2B5EF4-FFF2-40B4-BE49-F238E27FC236}">
                <a16:creationId xmlns:a16="http://schemas.microsoft.com/office/drawing/2014/main" id="{4442AEF6-1D7D-4217-8211-D2367B3B8CFD}"/>
              </a:ext>
            </a:extLst>
          </p:cNvPr>
          <p:cNvGrpSpPr/>
          <p:nvPr/>
        </p:nvGrpSpPr>
        <p:grpSpPr>
          <a:xfrm>
            <a:off x="1333508" y="2053837"/>
            <a:ext cx="7758259" cy="2852827"/>
            <a:chOff x="2015368" y="2497302"/>
            <a:chExt cx="5726932" cy="2105880"/>
          </a:xfrm>
        </p:grpSpPr>
        <p:sp>
          <p:nvSpPr>
            <p:cNvPr id="6" name="Title 7">
              <a:extLst>
                <a:ext uri="{FF2B5EF4-FFF2-40B4-BE49-F238E27FC236}">
                  <a16:creationId xmlns:a16="http://schemas.microsoft.com/office/drawing/2014/main" id="{C457D90D-A7EB-495C-8EF9-0BC670253A7A}"/>
                </a:ext>
              </a:extLst>
            </p:cNvPr>
            <p:cNvSpPr txBox="1">
              <a:spLocks/>
            </p:cNvSpPr>
            <p:nvPr/>
          </p:nvSpPr>
          <p:spPr>
            <a:xfrm>
              <a:off x="2289542" y="2497302"/>
              <a:ext cx="5349084" cy="634975"/>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r>
                <a:rPr lang="en-GB" sz="5400" dirty="0"/>
                <a:t>our new </a:t>
              </a:r>
            </a:p>
          </p:txBody>
        </p:sp>
        <p:sp>
          <p:nvSpPr>
            <p:cNvPr id="7" name="Text Placeholder 3">
              <a:extLst>
                <a:ext uri="{FF2B5EF4-FFF2-40B4-BE49-F238E27FC236}">
                  <a16:creationId xmlns:a16="http://schemas.microsoft.com/office/drawing/2014/main" id="{EBD77393-B70B-41A4-9944-046697387154}"/>
                </a:ext>
              </a:extLst>
            </p:cNvPr>
            <p:cNvSpPr txBox="1">
              <a:spLocks/>
            </p:cNvSpPr>
            <p:nvPr/>
          </p:nvSpPr>
          <p:spPr>
            <a:xfrm>
              <a:off x="2015368" y="2573571"/>
              <a:ext cx="5726932" cy="995224"/>
            </a:xfrm>
            <a:prstGeom prst="rect">
              <a:avLst/>
            </a:prstGeom>
          </p:spPr>
          <p:txBody>
            <a:bodyPr tIns="0" anchor="t">
              <a:noAutofit/>
            </a:bodyPr>
            <a:lstStyle>
              <a:lvl1pPr marL="0" indent="0" algn="l" defTabSz="914400" rtl="0" eaLnBrk="1" latinLnBrk="0" hangingPunct="1">
                <a:lnSpc>
                  <a:spcPct val="100000"/>
                </a:lnSpc>
                <a:spcBef>
                  <a:spcPts val="0"/>
                </a:spcBef>
                <a:spcAft>
                  <a:spcPts val="1200"/>
                </a:spcAft>
                <a:buFontTx/>
                <a:buNone/>
                <a:defRPr sz="7200" b="1" kern="1200">
                  <a:solidFill>
                    <a:schemeClr val="bg1"/>
                  </a:solidFill>
                  <a:latin typeface="+mn-lt"/>
                  <a:ea typeface="+mn-ea"/>
                  <a:cs typeface="+mn-cs"/>
                </a:defRPr>
              </a:lvl1pPr>
              <a:lvl2pPr marL="457200" indent="0" algn="l" defTabSz="914400" rtl="0" eaLnBrk="1" latinLnBrk="0" hangingPunct="1">
                <a:lnSpc>
                  <a:spcPct val="110000"/>
                </a:lnSpc>
                <a:spcBef>
                  <a:spcPts val="0"/>
                </a:spcBef>
                <a:spcAft>
                  <a:spcPts val="1200"/>
                </a:spcAft>
                <a:buFontTx/>
                <a:buNone/>
                <a:defRPr sz="1400" kern="1200">
                  <a:solidFill>
                    <a:schemeClr val="accent1"/>
                  </a:solidFill>
                  <a:latin typeface="+mn-lt"/>
                  <a:ea typeface="+mn-ea"/>
                  <a:cs typeface="+mn-cs"/>
                </a:defRPr>
              </a:lvl2pPr>
              <a:lvl3pPr marL="914400" indent="0" algn="l" defTabSz="914400" rtl="0" eaLnBrk="1" latinLnBrk="0" hangingPunct="1">
                <a:lnSpc>
                  <a:spcPct val="110000"/>
                </a:lnSpc>
                <a:spcBef>
                  <a:spcPts val="0"/>
                </a:spcBef>
                <a:spcAft>
                  <a:spcPts val="1200"/>
                </a:spcAft>
                <a:buFontTx/>
                <a:buNone/>
                <a:defRPr sz="1200" kern="1200">
                  <a:solidFill>
                    <a:schemeClr val="accent1"/>
                  </a:solidFill>
                  <a:latin typeface="+mn-lt"/>
                  <a:ea typeface="+mn-ea"/>
                  <a:cs typeface="+mn-cs"/>
                </a:defRPr>
              </a:lvl3pPr>
              <a:lvl4pPr marL="1371600" indent="0" algn="l" defTabSz="914400" rtl="0" eaLnBrk="1" latinLnBrk="0" hangingPunct="1">
                <a:lnSpc>
                  <a:spcPct val="110000"/>
                </a:lnSpc>
                <a:spcBef>
                  <a:spcPts val="0"/>
                </a:spcBef>
                <a:spcAft>
                  <a:spcPts val="1200"/>
                </a:spcAft>
                <a:buFontTx/>
                <a:buNone/>
                <a:defRPr sz="1000" kern="1200">
                  <a:solidFill>
                    <a:schemeClr val="accent1"/>
                  </a:solidFill>
                  <a:latin typeface="+mn-lt"/>
                  <a:ea typeface="+mn-ea"/>
                  <a:cs typeface="+mn-cs"/>
                </a:defRPr>
              </a:lvl4pPr>
              <a:lvl5pPr marL="1828800" indent="0" algn="l" defTabSz="914400" rtl="0" eaLnBrk="1" latinLnBrk="0" hangingPunct="1">
                <a:lnSpc>
                  <a:spcPct val="110000"/>
                </a:lnSpc>
                <a:spcBef>
                  <a:spcPts val="0"/>
                </a:spcBef>
                <a:spcAft>
                  <a:spcPts val="1200"/>
                </a:spcAft>
                <a:buFontTx/>
                <a:buNone/>
                <a:defRPr sz="1000" kern="1200">
                  <a:solidFill>
                    <a:schemeClr val="accen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1500" dirty="0"/>
                <a:t>template</a:t>
              </a:r>
            </a:p>
          </p:txBody>
        </p:sp>
        <p:sp>
          <p:nvSpPr>
            <p:cNvPr id="13" name="Text Placeholder 3">
              <a:extLst>
                <a:ext uri="{FF2B5EF4-FFF2-40B4-BE49-F238E27FC236}">
                  <a16:creationId xmlns:a16="http://schemas.microsoft.com/office/drawing/2014/main" id="{5FC74F44-0A7B-4A8D-BE48-E82526E4F146}"/>
                </a:ext>
              </a:extLst>
            </p:cNvPr>
            <p:cNvSpPr txBox="1">
              <a:spLocks/>
            </p:cNvSpPr>
            <p:nvPr/>
          </p:nvSpPr>
          <p:spPr>
            <a:xfrm>
              <a:off x="4229861" y="3607958"/>
              <a:ext cx="2661351" cy="995224"/>
            </a:xfrm>
            <a:prstGeom prst="rect">
              <a:avLst/>
            </a:prstGeom>
          </p:spPr>
          <p:txBody>
            <a:bodyPr tIns="0" anchor="t">
              <a:noAutofit/>
            </a:bodyPr>
            <a:lstStyle>
              <a:lvl1pPr marL="0" indent="0" algn="l" defTabSz="914400" rtl="0" eaLnBrk="1" latinLnBrk="0" hangingPunct="1">
                <a:lnSpc>
                  <a:spcPct val="90000"/>
                </a:lnSpc>
                <a:spcBef>
                  <a:spcPct val="0"/>
                </a:spcBef>
                <a:spcAft>
                  <a:spcPts val="1200"/>
                </a:spcAft>
                <a:buFontTx/>
                <a:buNone/>
                <a:defRPr lang="en-US" sz="2800" b="1" kern="1200" dirty="0">
                  <a:solidFill>
                    <a:schemeClr val="accent1"/>
                  </a:solidFill>
                  <a:latin typeface="+mj-lt"/>
                  <a:ea typeface="+mj-ea"/>
                  <a:cs typeface="+mj-cs"/>
                </a:defRPr>
              </a:lvl1pPr>
              <a:lvl2pPr marL="457200" indent="0" algn="l" defTabSz="914400" rtl="0" eaLnBrk="1" latinLnBrk="0" hangingPunct="1">
                <a:lnSpc>
                  <a:spcPct val="110000"/>
                </a:lnSpc>
                <a:spcBef>
                  <a:spcPts val="0"/>
                </a:spcBef>
                <a:spcAft>
                  <a:spcPts val="1200"/>
                </a:spcAft>
                <a:buFontTx/>
                <a:buNone/>
                <a:defRPr sz="1400" kern="1200">
                  <a:solidFill>
                    <a:schemeClr val="accent1"/>
                  </a:solidFill>
                  <a:latin typeface="+mn-lt"/>
                  <a:ea typeface="+mn-ea"/>
                  <a:cs typeface="+mn-cs"/>
                </a:defRPr>
              </a:lvl2pPr>
              <a:lvl3pPr marL="914400" indent="0" algn="l" defTabSz="914400" rtl="0" eaLnBrk="1" latinLnBrk="0" hangingPunct="1">
                <a:lnSpc>
                  <a:spcPct val="110000"/>
                </a:lnSpc>
                <a:spcBef>
                  <a:spcPts val="0"/>
                </a:spcBef>
                <a:spcAft>
                  <a:spcPts val="1200"/>
                </a:spcAft>
                <a:buFontTx/>
                <a:buNone/>
                <a:defRPr sz="1200" kern="1200">
                  <a:solidFill>
                    <a:schemeClr val="accent1"/>
                  </a:solidFill>
                  <a:latin typeface="+mn-lt"/>
                  <a:ea typeface="+mn-ea"/>
                  <a:cs typeface="+mn-cs"/>
                </a:defRPr>
              </a:lvl3pPr>
              <a:lvl4pPr marL="1371600" indent="0" algn="l" defTabSz="914400" rtl="0" eaLnBrk="1" latinLnBrk="0" hangingPunct="1">
                <a:lnSpc>
                  <a:spcPct val="110000"/>
                </a:lnSpc>
                <a:spcBef>
                  <a:spcPts val="0"/>
                </a:spcBef>
                <a:spcAft>
                  <a:spcPts val="1200"/>
                </a:spcAft>
                <a:buFontTx/>
                <a:buNone/>
                <a:defRPr sz="1000" kern="1200">
                  <a:solidFill>
                    <a:schemeClr val="accent1"/>
                  </a:solidFill>
                  <a:latin typeface="+mn-lt"/>
                  <a:ea typeface="+mn-ea"/>
                  <a:cs typeface="+mn-cs"/>
                </a:defRPr>
              </a:lvl4pPr>
              <a:lvl5pPr marL="1828800" indent="0" algn="l" defTabSz="914400" rtl="0" eaLnBrk="1" latinLnBrk="0" hangingPunct="1">
                <a:lnSpc>
                  <a:spcPct val="110000"/>
                </a:lnSpc>
                <a:spcBef>
                  <a:spcPts val="0"/>
                </a:spcBef>
                <a:spcAft>
                  <a:spcPts val="1200"/>
                </a:spcAft>
                <a:buFontTx/>
                <a:buNone/>
                <a:defRPr sz="1000" kern="1200">
                  <a:solidFill>
                    <a:schemeClr val="accen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4400" dirty="0"/>
                <a:t>guidance</a:t>
              </a:r>
            </a:p>
          </p:txBody>
        </p:sp>
      </p:grpSp>
      <p:sp>
        <p:nvSpPr>
          <p:cNvPr id="12" name="Rectangle 11">
            <a:extLst>
              <a:ext uri="{FF2B5EF4-FFF2-40B4-BE49-F238E27FC236}">
                <a16:creationId xmlns:a16="http://schemas.microsoft.com/office/drawing/2014/main" id="{B5548787-CB98-4809-A345-4E9C446B9B88}"/>
              </a:ext>
            </a:extLst>
          </p:cNvPr>
          <p:cNvSpPr/>
          <p:nvPr/>
        </p:nvSpPr>
        <p:spPr>
          <a:xfrm>
            <a:off x="7918230" y="0"/>
            <a:ext cx="4273769" cy="5005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GUIDANCE SLIDE – DELETE AFTER READING.</a:t>
            </a:r>
          </a:p>
        </p:txBody>
      </p:sp>
      <p:sp>
        <p:nvSpPr>
          <p:cNvPr id="3" name="TextBox 2">
            <a:extLst>
              <a:ext uri="{FF2B5EF4-FFF2-40B4-BE49-F238E27FC236}">
                <a16:creationId xmlns:a16="http://schemas.microsoft.com/office/drawing/2014/main" id="{5209CA2A-78DB-4F9B-9700-2A989FD9428F}"/>
              </a:ext>
            </a:extLst>
          </p:cNvPr>
          <p:cNvSpPr txBox="1"/>
          <p:nvPr/>
        </p:nvSpPr>
        <p:spPr>
          <a:xfrm>
            <a:off x="7728400" y="4985838"/>
            <a:ext cx="2282703" cy="553998"/>
          </a:xfrm>
          <a:prstGeom prst="rect">
            <a:avLst/>
          </a:prstGeom>
          <a:noFill/>
        </p:spPr>
        <p:txBody>
          <a:bodyPr wrap="square" rtlCol="0">
            <a:spAutoFit/>
          </a:bodyPr>
          <a:lstStyle/>
          <a:p>
            <a:r>
              <a:rPr lang="en-GB" sz="1000" b="1" dirty="0">
                <a:solidFill>
                  <a:schemeClr val="accent1"/>
                </a:solidFill>
              </a:rPr>
              <a:t>To keep the shapes editable, </a:t>
            </a:r>
          </a:p>
          <a:p>
            <a:r>
              <a:rPr lang="en-GB" sz="1000" b="1" dirty="0">
                <a:solidFill>
                  <a:schemeClr val="accent1"/>
                </a:solidFill>
              </a:rPr>
              <a:t>only edit this file on the desktop version of PowerPoint.</a:t>
            </a:r>
          </a:p>
        </p:txBody>
      </p:sp>
    </p:spTree>
    <p:extLst>
      <p:ext uri="{BB962C8B-B14F-4D97-AF65-F5344CB8AC3E}">
        <p14:creationId xmlns:p14="http://schemas.microsoft.com/office/powerpoint/2010/main" val="1583194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9EA56-3E77-498C-8F45-509E75F2443D}"/>
              </a:ext>
            </a:extLst>
          </p:cNvPr>
          <p:cNvSpPr>
            <a:spLocks noGrp="1"/>
          </p:cNvSpPr>
          <p:nvPr>
            <p:ph type="title"/>
          </p:nvPr>
        </p:nvSpPr>
        <p:spPr>
          <a:xfrm>
            <a:off x="452852" y="294639"/>
            <a:ext cx="10653954" cy="549275"/>
          </a:xfrm>
        </p:spPr>
        <p:txBody>
          <a:bodyPr>
            <a:normAutofit/>
          </a:bodyPr>
          <a:lstStyle/>
          <a:p>
            <a:r>
              <a:rPr lang="en-US" dirty="0"/>
              <a:t>Our pillars and their relationship with our logo</a:t>
            </a:r>
            <a:endParaRPr lang="en-GB" dirty="0"/>
          </a:p>
        </p:txBody>
      </p:sp>
      <p:sp>
        <p:nvSpPr>
          <p:cNvPr id="7" name="Text Placeholder 6">
            <a:extLst>
              <a:ext uri="{FF2B5EF4-FFF2-40B4-BE49-F238E27FC236}">
                <a16:creationId xmlns:a16="http://schemas.microsoft.com/office/drawing/2014/main" id="{C802808E-D34E-4E36-AB0E-DF667EC56BC8}"/>
              </a:ext>
            </a:extLst>
          </p:cNvPr>
          <p:cNvSpPr>
            <a:spLocks noGrp="1"/>
          </p:cNvSpPr>
          <p:nvPr>
            <p:ph type="body" sz="half" idx="2"/>
          </p:nvPr>
        </p:nvSpPr>
        <p:spPr/>
        <p:txBody>
          <a:bodyPr/>
          <a:lstStyle/>
          <a:p>
            <a:endParaRPr lang="en-GB"/>
          </a:p>
        </p:txBody>
      </p:sp>
      <p:sp>
        <p:nvSpPr>
          <p:cNvPr id="4" name="Slide Number Placeholder 3">
            <a:extLst>
              <a:ext uri="{FF2B5EF4-FFF2-40B4-BE49-F238E27FC236}">
                <a16:creationId xmlns:a16="http://schemas.microsoft.com/office/drawing/2014/main" id="{90F5AC1E-E71B-4B16-A3B1-38068D54555F}"/>
              </a:ext>
            </a:extLst>
          </p:cNvPr>
          <p:cNvSpPr>
            <a:spLocks noGrp="1"/>
          </p:cNvSpPr>
          <p:nvPr>
            <p:ph type="sldNum" sz="quarter" idx="4"/>
          </p:nvPr>
        </p:nvSpPr>
        <p:spPr>
          <a:xfrm>
            <a:off x="9948041" y="6563361"/>
            <a:ext cx="1014746" cy="247342"/>
          </a:xfrm>
        </p:spPr>
        <p:txBody>
          <a:bodyPr/>
          <a:lstStyle/>
          <a:p>
            <a:fld id="{93814408-5831-49B7-BF84-9D4EB0FEE077}" type="slidenum">
              <a:rPr lang="en-GB" smtClean="0"/>
              <a:pPr/>
              <a:t>10</a:t>
            </a:fld>
            <a:endParaRPr lang="en-GB" dirty="0"/>
          </a:p>
        </p:txBody>
      </p:sp>
      <p:sp>
        <p:nvSpPr>
          <p:cNvPr id="8" name="TextBox 7">
            <a:extLst>
              <a:ext uri="{FF2B5EF4-FFF2-40B4-BE49-F238E27FC236}">
                <a16:creationId xmlns:a16="http://schemas.microsoft.com/office/drawing/2014/main" id="{B045E6E0-6DB0-4350-81B1-01E37B5976E1}"/>
              </a:ext>
            </a:extLst>
          </p:cNvPr>
          <p:cNvSpPr txBox="1"/>
          <p:nvPr/>
        </p:nvSpPr>
        <p:spPr>
          <a:xfrm>
            <a:off x="969682" y="4970842"/>
            <a:ext cx="10007196" cy="430887"/>
          </a:xfrm>
          <a:prstGeom prst="rect">
            <a:avLst/>
          </a:prstGeom>
          <a:noFill/>
        </p:spPr>
        <p:txBody>
          <a:bodyPr wrap="square" rtlCol="0">
            <a:spAutoFit/>
          </a:bodyPr>
          <a:lstStyle/>
          <a:p>
            <a:r>
              <a:rPr lang="en-US" sz="1100" dirty="0">
                <a:solidFill>
                  <a:schemeClr val="accent1"/>
                </a:solidFill>
                <a:latin typeface="+mj-lt"/>
              </a:rPr>
              <a:t>Never use more than one </a:t>
            </a:r>
            <a:r>
              <a:rPr lang="en-US" sz="1100" dirty="0" err="1">
                <a:solidFill>
                  <a:schemeClr val="accent1"/>
                </a:solidFill>
                <a:latin typeface="+mj-lt"/>
              </a:rPr>
              <a:t>TMForum</a:t>
            </a:r>
            <a:r>
              <a:rPr lang="en-US" sz="1100" dirty="0">
                <a:solidFill>
                  <a:schemeClr val="accent1"/>
                </a:solidFill>
                <a:latin typeface="+mj-lt"/>
              </a:rPr>
              <a:t> logo in a piece of communication.</a:t>
            </a:r>
          </a:p>
          <a:p>
            <a:r>
              <a:rPr lang="en-US" sz="1100" dirty="0">
                <a:solidFill>
                  <a:schemeClr val="accent1"/>
                </a:solidFill>
                <a:latin typeface="+mj-lt"/>
              </a:rPr>
              <a:t>When a </a:t>
            </a:r>
            <a:r>
              <a:rPr lang="en-US" sz="1100" dirty="0" err="1">
                <a:solidFill>
                  <a:schemeClr val="accent1"/>
                </a:solidFill>
                <a:latin typeface="+mj-lt"/>
              </a:rPr>
              <a:t>TMForum</a:t>
            </a:r>
            <a:r>
              <a:rPr lang="en-US" sz="1100" dirty="0">
                <a:solidFill>
                  <a:schemeClr val="accent1"/>
                </a:solidFill>
                <a:latin typeface="+mj-lt"/>
              </a:rPr>
              <a:t> logo is already incorporated, use only the name of the pillar as shown below.</a:t>
            </a:r>
            <a:endParaRPr lang="en-GB" sz="1100" dirty="0">
              <a:solidFill>
                <a:schemeClr val="accent1"/>
              </a:solidFill>
              <a:latin typeface="+mj-lt"/>
            </a:endParaRPr>
          </a:p>
        </p:txBody>
      </p:sp>
      <p:sp>
        <p:nvSpPr>
          <p:cNvPr id="9" name="TextBox 8">
            <a:extLst>
              <a:ext uri="{FF2B5EF4-FFF2-40B4-BE49-F238E27FC236}">
                <a16:creationId xmlns:a16="http://schemas.microsoft.com/office/drawing/2014/main" id="{676406BC-4414-4900-B699-A217CE3A2C4D}"/>
              </a:ext>
            </a:extLst>
          </p:cNvPr>
          <p:cNvSpPr txBox="1"/>
          <p:nvPr/>
        </p:nvSpPr>
        <p:spPr>
          <a:xfrm>
            <a:off x="1003991" y="3903906"/>
            <a:ext cx="1071952" cy="430887"/>
          </a:xfrm>
          <a:prstGeom prst="rect">
            <a:avLst/>
          </a:prstGeom>
          <a:noFill/>
        </p:spPr>
        <p:txBody>
          <a:bodyPr wrap="square" rtlCol="0">
            <a:spAutoFit/>
          </a:bodyPr>
          <a:lstStyle/>
          <a:p>
            <a:r>
              <a:rPr lang="en-US" sz="1100" i="0" u="none" strike="noStrike" baseline="0" dirty="0">
                <a:solidFill>
                  <a:schemeClr val="accent1"/>
                </a:solidFill>
                <a:latin typeface="+mj-lt"/>
              </a:rPr>
              <a:t>Proportion with our logo</a:t>
            </a:r>
            <a:endParaRPr lang="en-GB" sz="900" dirty="0">
              <a:solidFill>
                <a:schemeClr val="accent1"/>
              </a:solidFill>
              <a:latin typeface="+mj-lt"/>
            </a:endParaRPr>
          </a:p>
        </p:txBody>
      </p:sp>
      <p:sp>
        <p:nvSpPr>
          <p:cNvPr id="10" name="Rectangle 9">
            <a:extLst>
              <a:ext uri="{FF2B5EF4-FFF2-40B4-BE49-F238E27FC236}">
                <a16:creationId xmlns:a16="http://schemas.microsoft.com/office/drawing/2014/main" id="{D1D53CD2-6052-4F70-972C-DB90C250E279}"/>
              </a:ext>
            </a:extLst>
          </p:cNvPr>
          <p:cNvSpPr/>
          <p:nvPr/>
        </p:nvSpPr>
        <p:spPr>
          <a:xfrm>
            <a:off x="7918230" y="0"/>
            <a:ext cx="4273769" cy="338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GUIDANCE SLIDE – DELETE AFTER READING.</a:t>
            </a:r>
          </a:p>
        </p:txBody>
      </p:sp>
      <p:pic>
        <p:nvPicPr>
          <p:cNvPr id="11" name="Graphic 10">
            <a:extLst>
              <a:ext uri="{FF2B5EF4-FFF2-40B4-BE49-F238E27FC236}">
                <a16:creationId xmlns:a16="http://schemas.microsoft.com/office/drawing/2014/main" id="{D411CEDC-2EA1-4844-8BD5-D7039B80E4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29354" y="2094986"/>
            <a:ext cx="3519225" cy="734327"/>
          </a:xfrm>
          <a:prstGeom prst="rect">
            <a:avLst/>
          </a:prstGeom>
        </p:spPr>
      </p:pic>
      <p:pic>
        <p:nvPicPr>
          <p:cNvPr id="15" name="Graphic 14">
            <a:extLst>
              <a:ext uri="{FF2B5EF4-FFF2-40B4-BE49-F238E27FC236}">
                <a16:creationId xmlns:a16="http://schemas.microsoft.com/office/drawing/2014/main" id="{29B6104F-0A59-40D2-9324-D6851311DE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85157" y="3842690"/>
            <a:ext cx="1454822" cy="719050"/>
          </a:xfrm>
          <a:prstGeom prst="rect">
            <a:avLst/>
          </a:prstGeom>
        </p:spPr>
      </p:pic>
      <p:pic>
        <p:nvPicPr>
          <p:cNvPr id="17" name="Graphic 16">
            <a:extLst>
              <a:ext uri="{FF2B5EF4-FFF2-40B4-BE49-F238E27FC236}">
                <a16:creationId xmlns:a16="http://schemas.microsoft.com/office/drawing/2014/main" id="{C0CB471D-95B3-4DD3-9007-DBCBF9F5B3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04968" y="3842690"/>
            <a:ext cx="1454822" cy="719050"/>
          </a:xfrm>
          <a:prstGeom prst="rect">
            <a:avLst/>
          </a:prstGeom>
        </p:spPr>
      </p:pic>
      <p:pic>
        <p:nvPicPr>
          <p:cNvPr id="19" name="Graphic 18">
            <a:extLst>
              <a:ext uri="{FF2B5EF4-FFF2-40B4-BE49-F238E27FC236}">
                <a16:creationId xmlns:a16="http://schemas.microsoft.com/office/drawing/2014/main" id="{340BA9E2-B156-45C6-A722-A976DEBEEA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24778" y="3842690"/>
            <a:ext cx="1454822" cy="551829"/>
          </a:xfrm>
          <a:prstGeom prst="rect">
            <a:avLst/>
          </a:prstGeom>
        </p:spPr>
      </p:pic>
      <p:pic>
        <p:nvPicPr>
          <p:cNvPr id="21" name="Graphic 20">
            <a:extLst>
              <a:ext uri="{FF2B5EF4-FFF2-40B4-BE49-F238E27FC236}">
                <a16:creationId xmlns:a16="http://schemas.microsoft.com/office/drawing/2014/main" id="{706D0B3B-1797-4690-BE4F-996BA58AA87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44588" y="3842690"/>
            <a:ext cx="1454822" cy="518384"/>
          </a:xfrm>
          <a:prstGeom prst="rect">
            <a:avLst/>
          </a:prstGeom>
        </p:spPr>
      </p:pic>
      <p:pic>
        <p:nvPicPr>
          <p:cNvPr id="23" name="Graphic 22">
            <a:extLst>
              <a:ext uri="{FF2B5EF4-FFF2-40B4-BE49-F238E27FC236}">
                <a16:creationId xmlns:a16="http://schemas.microsoft.com/office/drawing/2014/main" id="{2B792359-C103-4772-B8EE-D81FC490628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537599" y="3921574"/>
            <a:ext cx="568551" cy="434774"/>
          </a:xfrm>
          <a:prstGeom prst="rect">
            <a:avLst/>
          </a:prstGeom>
        </p:spPr>
      </p:pic>
      <p:pic>
        <p:nvPicPr>
          <p:cNvPr id="30" name="Graphic 29">
            <a:extLst>
              <a:ext uri="{FF2B5EF4-FFF2-40B4-BE49-F238E27FC236}">
                <a16:creationId xmlns:a16="http://schemas.microsoft.com/office/drawing/2014/main" id="{51B9B818-4B8A-4B25-9D7B-46A5625F0BE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858459" y="5656900"/>
            <a:ext cx="1642542" cy="528635"/>
          </a:xfrm>
          <a:prstGeom prst="rect">
            <a:avLst/>
          </a:prstGeom>
        </p:spPr>
      </p:pic>
      <p:pic>
        <p:nvPicPr>
          <p:cNvPr id="31" name="Graphic 30">
            <a:extLst>
              <a:ext uri="{FF2B5EF4-FFF2-40B4-BE49-F238E27FC236}">
                <a16:creationId xmlns:a16="http://schemas.microsoft.com/office/drawing/2014/main" id="{F92E3357-A800-47A4-9A15-8ED787C1959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705306" y="5656900"/>
            <a:ext cx="1642542" cy="528635"/>
          </a:xfrm>
          <a:prstGeom prst="rect">
            <a:avLst/>
          </a:prstGeom>
        </p:spPr>
      </p:pic>
      <p:pic>
        <p:nvPicPr>
          <p:cNvPr id="32" name="Graphic 31">
            <a:extLst>
              <a:ext uri="{FF2B5EF4-FFF2-40B4-BE49-F238E27FC236}">
                <a16:creationId xmlns:a16="http://schemas.microsoft.com/office/drawing/2014/main" id="{0669CB1B-2880-4375-81F0-73725D3723B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582545" y="5656900"/>
            <a:ext cx="1642542" cy="528635"/>
          </a:xfrm>
          <a:prstGeom prst="rect">
            <a:avLst/>
          </a:prstGeom>
        </p:spPr>
      </p:pic>
      <p:pic>
        <p:nvPicPr>
          <p:cNvPr id="33" name="Graphic 32">
            <a:extLst>
              <a:ext uri="{FF2B5EF4-FFF2-40B4-BE49-F238E27FC236}">
                <a16:creationId xmlns:a16="http://schemas.microsoft.com/office/drawing/2014/main" id="{B157A4F3-5514-4CA0-B835-E5A015400AD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444588" y="5656900"/>
            <a:ext cx="1642542" cy="528635"/>
          </a:xfrm>
          <a:prstGeom prst="rect">
            <a:avLst/>
          </a:prstGeom>
        </p:spPr>
      </p:pic>
    </p:spTree>
    <p:extLst>
      <p:ext uri="{BB962C8B-B14F-4D97-AF65-F5344CB8AC3E}">
        <p14:creationId xmlns:p14="http://schemas.microsoft.com/office/powerpoint/2010/main" val="2477363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0B8F-EB0E-4A4A-A6FA-5E881A30FC48}"/>
              </a:ext>
            </a:extLst>
          </p:cNvPr>
          <p:cNvSpPr>
            <a:spLocks noGrp="1"/>
          </p:cNvSpPr>
          <p:nvPr>
            <p:ph type="title"/>
          </p:nvPr>
        </p:nvSpPr>
        <p:spPr/>
        <p:txBody>
          <a:bodyPr/>
          <a:lstStyle/>
          <a:p>
            <a:r>
              <a:rPr lang="en-GB" dirty="0"/>
              <a:t>Using our pillars</a:t>
            </a:r>
          </a:p>
        </p:txBody>
      </p:sp>
      <p:sp>
        <p:nvSpPr>
          <p:cNvPr id="7" name="Text Placeholder 6">
            <a:extLst>
              <a:ext uri="{FF2B5EF4-FFF2-40B4-BE49-F238E27FC236}">
                <a16:creationId xmlns:a16="http://schemas.microsoft.com/office/drawing/2014/main" id="{91BC57C0-4715-48A8-B858-F6305E274474}"/>
              </a:ext>
            </a:extLst>
          </p:cNvPr>
          <p:cNvSpPr>
            <a:spLocks noGrp="1"/>
          </p:cNvSpPr>
          <p:nvPr>
            <p:ph type="body" sz="half" idx="2"/>
          </p:nvPr>
        </p:nvSpPr>
        <p:spPr/>
        <p:txBody>
          <a:bodyPr/>
          <a:lstStyle/>
          <a:p>
            <a:r>
              <a:rPr lang="en-GB" dirty="0"/>
              <a:t>Some do’s and don’ts</a:t>
            </a:r>
          </a:p>
        </p:txBody>
      </p:sp>
      <p:sp>
        <p:nvSpPr>
          <p:cNvPr id="3" name="Slide Number Placeholder 2">
            <a:extLst>
              <a:ext uri="{FF2B5EF4-FFF2-40B4-BE49-F238E27FC236}">
                <a16:creationId xmlns:a16="http://schemas.microsoft.com/office/drawing/2014/main" id="{45026ADD-35F9-4BD1-A823-0EB43D70D720}"/>
              </a:ext>
            </a:extLst>
          </p:cNvPr>
          <p:cNvSpPr>
            <a:spLocks noGrp="1"/>
          </p:cNvSpPr>
          <p:nvPr>
            <p:ph type="sldNum" sz="quarter" idx="4"/>
          </p:nvPr>
        </p:nvSpPr>
        <p:spPr/>
        <p:txBody>
          <a:bodyPr/>
          <a:lstStyle/>
          <a:p>
            <a:fld id="{93814408-5831-49B7-BF84-9D4EB0FEE077}" type="slidenum">
              <a:rPr lang="en-GB" smtClean="0"/>
              <a:pPr/>
              <a:t>11</a:t>
            </a:fld>
            <a:endParaRPr lang="en-GB" dirty="0"/>
          </a:p>
        </p:txBody>
      </p:sp>
      <p:sp>
        <p:nvSpPr>
          <p:cNvPr id="95" name="TextBox 94">
            <a:extLst>
              <a:ext uri="{FF2B5EF4-FFF2-40B4-BE49-F238E27FC236}">
                <a16:creationId xmlns:a16="http://schemas.microsoft.com/office/drawing/2014/main" id="{06B189CB-EDF5-48A7-AF81-EDA2A290CC4D}"/>
              </a:ext>
            </a:extLst>
          </p:cNvPr>
          <p:cNvSpPr txBox="1"/>
          <p:nvPr/>
        </p:nvSpPr>
        <p:spPr>
          <a:xfrm>
            <a:off x="969682" y="1310523"/>
            <a:ext cx="10007196" cy="261610"/>
          </a:xfrm>
          <a:prstGeom prst="rect">
            <a:avLst/>
          </a:prstGeom>
          <a:noFill/>
        </p:spPr>
        <p:txBody>
          <a:bodyPr wrap="square" rtlCol="0">
            <a:spAutoFit/>
          </a:bodyPr>
          <a:lstStyle/>
          <a:p>
            <a:r>
              <a:rPr lang="en-US" sz="1100" b="1" i="0" u="none" strike="noStrike" baseline="0" dirty="0">
                <a:solidFill>
                  <a:schemeClr val="accent1"/>
                </a:solidFill>
                <a:latin typeface="+mj-lt"/>
              </a:rPr>
              <a:t>Make sure to use the correct Pillar branding. </a:t>
            </a:r>
            <a:r>
              <a:rPr lang="en-US" sz="1100" b="0" i="0" u="none" strike="noStrike" baseline="0" dirty="0">
                <a:solidFill>
                  <a:schemeClr val="accent1"/>
                </a:solidFill>
                <a:latin typeface="+mj-lt"/>
              </a:rPr>
              <a:t>The list below explains which parts of the organization sit under which pillar.</a:t>
            </a:r>
            <a:endParaRPr lang="en-GB" sz="900" b="1" dirty="0">
              <a:solidFill>
                <a:schemeClr val="accent1"/>
              </a:solidFill>
              <a:latin typeface="+mj-lt"/>
            </a:endParaRPr>
          </a:p>
        </p:txBody>
      </p:sp>
      <p:sp>
        <p:nvSpPr>
          <p:cNvPr id="97" name="Rectangle 96">
            <a:extLst>
              <a:ext uri="{FF2B5EF4-FFF2-40B4-BE49-F238E27FC236}">
                <a16:creationId xmlns:a16="http://schemas.microsoft.com/office/drawing/2014/main" id="{7120B1A8-0CEC-4E49-B48F-A3F7DFAD0537}"/>
              </a:ext>
            </a:extLst>
          </p:cNvPr>
          <p:cNvSpPr/>
          <p:nvPr/>
        </p:nvSpPr>
        <p:spPr>
          <a:xfrm>
            <a:off x="7918230" y="0"/>
            <a:ext cx="4273769" cy="5005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GUIDANCE SLIDE – DELETE AFTER READING.</a:t>
            </a:r>
          </a:p>
        </p:txBody>
      </p:sp>
      <p:sp>
        <p:nvSpPr>
          <p:cNvPr id="96" name="TextBox 95">
            <a:extLst>
              <a:ext uri="{FF2B5EF4-FFF2-40B4-BE49-F238E27FC236}">
                <a16:creationId xmlns:a16="http://schemas.microsoft.com/office/drawing/2014/main" id="{1FF4E3E1-1BFD-42BE-9E2F-892AD15A64EF}"/>
              </a:ext>
            </a:extLst>
          </p:cNvPr>
          <p:cNvSpPr txBox="1"/>
          <p:nvPr/>
        </p:nvSpPr>
        <p:spPr>
          <a:xfrm>
            <a:off x="969682" y="1625549"/>
            <a:ext cx="10374155" cy="261610"/>
          </a:xfrm>
          <a:prstGeom prst="rect">
            <a:avLst/>
          </a:prstGeom>
          <a:noFill/>
        </p:spPr>
        <p:txBody>
          <a:bodyPr wrap="square" rtlCol="0">
            <a:spAutoFit/>
          </a:bodyPr>
          <a:lstStyle/>
          <a:p>
            <a:r>
              <a:rPr lang="en-US" sz="1100" i="0" u="none" strike="noStrike" baseline="0" dirty="0">
                <a:solidFill>
                  <a:schemeClr val="accent1"/>
                </a:solidFill>
                <a:latin typeface="+mj-lt"/>
              </a:rPr>
              <a:t>If in doubt, just use the standard corporate brand identity. If you use the standard red/dark-blue color scheme, you’ll never be “wrong”. But do ask if you are unsure.</a:t>
            </a:r>
            <a:endParaRPr lang="en-GB" sz="900" dirty="0">
              <a:solidFill>
                <a:schemeClr val="accent1"/>
              </a:solidFill>
              <a:latin typeface="+mj-lt"/>
            </a:endParaRPr>
          </a:p>
        </p:txBody>
      </p:sp>
      <p:sp>
        <p:nvSpPr>
          <p:cNvPr id="98" name="TextBox 97">
            <a:extLst>
              <a:ext uri="{FF2B5EF4-FFF2-40B4-BE49-F238E27FC236}">
                <a16:creationId xmlns:a16="http://schemas.microsoft.com/office/drawing/2014/main" id="{C1A3F716-C10B-4140-9997-A2A6D51010C4}"/>
              </a:ext>
            </a:extLst>
          </p:cNvPr>
          <p:cNvSpPr txBox="1"/>
          <p:nvPr/>
        </p:nvSpPr>
        <p:spPr>
          <a:xfrm>
            <a:off x="914502" y="5188484"/>
            <a:ext cx="3984632" cy="600164"/>
          </a:xfrm>
          <a:prstGeom prst="rect">
            <a:avLst/>
          </a:prstGeom>
          <a:noFill/>
        </p:spPr>
        <p:txBody>
          <a:bodyPr wrap="square" rtlCol="0">
            <a:spAutoFit/>
          </a:bodyPr>
          <a:lstStyle/>
          <a:p>
            <a:r>
              <a:rPr lang="en-US" sz="1100" b="1" i="0" u="none" strike="noStrike" baseline="0" dirty="0">
                <a:solidFill>
                  <a:schemeClr val="accent1"/>
                </a:solidFill>
                <a:latin typeface="+mj-lt"/>
              </a:rPr>
              <a:t>NEVER mix colors across different pillars. </a:t>
            </a:r>
            <a:br>
              <a:rPr lang="en-US" sz="1100" b="1" i="0" u="none" strike="noStrike" baseline="0" dirty="0">
                <a:solidFill>
                  <a:schemeClr val="accent1"/>
                </a:solidFill>
                <a:latin typeface="+mj-lt"/>
              </a:rPr>
            </a:br>
            <a:r>
              <a:rPr lang="en-US" sz="1100" i="0" u="none" strike="noStrike" baseline="0" dirty="0">
                <a:solidFill>
                  <a:schemeClr val="accent1"/>
                </a:solidFill>
                <a:latin typeface="+mj-lt"/>
              </a:rPr>
              <a:t>For example, you must not use the green color from the Labs pillar in combination with the red from the core color palette</a:t>
            </a:r>
            <a:endParaRPr lang="en-GB" sz="900" dirty="0">
              <a:solidFill>
                <a:schemeClr val="accent1"/>
              </a:solidFill>
              <a:latin typeface="+mj-lt"/>
            </a:endParaRPr>
          </a:p>
        </p:txBody>
      </p:sp>
      <p:sp>
        <p:nvSpPr>
          <p:cNvPr id="99" name="TextBox 98">
            <a:extLst>
              <a:ext uri="{FF2B5EF4-FFF2-40B4-BE49-F238E27FC236}">
                <a16:creationId xmlns:a16="http://schemas.microsoft.com/office/drawing/2014/main" id="{F25E78FC-B63F-448C-AF4F-FCBD364AA364}"/>
              </a:ext>
            </a:extLst>
          </p:cNvPr>
          <p:cNvSpPr txBox="1"/>
          <p:nvPr/>
        </p:nvSpPr>
        <p:spPr>
          <a:xfrm>
            <a:off x="969682" y="2867926"/>
            <a:ext cx="2485770" cy="1161280"/>
          </a:xfrm>
          <a:prstGeom prst="rect">
            <a:avLst/>
          </a:prstGeom>
          <a:noFill/>
        </p:spPr>
        <p:txBody>
          <a:bodyPr wrap="square" rtlCol="0">
            <a:spAutoFit/>
          </a:bodyPr>
          <a:lstStyle/>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Member projects</a:t>
            </a:r>
          </a:p>
          <a:p>
            <a:pPr>
              <a:lnSpc>
                <a:spcPct val="110000"/>
              </a:lnSpc>
            </a:pPr>
            <a:r>
              <a:rPr lang="en-US" sz="900" i="0" u="none" strike="noStrike" baseline="0" dirty="0">
                <a:solidFill>
                  <a:schemeClr val="accent1"/>
                </a:solidFill>
                <a:latin typeface="+mj-lt"/>
              </a:rPr>
              <a:t>(formerly collaboration projects)</a:t>
            </a:r>
          </a:p>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Catalysts</a:t>
            </a:r>
          </a:p>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Global Architecture Forum</a:t>
            </a:r>
          </a:p>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Community</a:t>
            </a:r>
          </a:p>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Action Week</a:t>
            </a:r>
            <a:endParaRPr lang="en-GB" sz="900" dirty="0">
              <a:solidFill>
                <a:schemeClr val="accent1"/>
              </a:solidFill>
              <a:latin typeface="+mj-lt"/>
            </a:endParaRPr>
          </a:p>
        </p:txBody>
      </p:sp>
      <p:grpSp>
        <p:nvGrpSpPr>
          <p:cNvPr id="111" name="Group 110">
            <a:extLst>
              <a:ext uri="{FF2B5EF4-FFF2-40B4-BE49-F238E27FC236}">
                <a16:creationId xmlns:a16="http://schemas.microsoft.com/office/drawing/2014/main" id="{FD0D1D8B-5377-447B-91D4-97707096EB19}"/>
              </a:ext>
            </a:extLst>
          </p:cNvPr>
          <p:cNvGrpSpPr/>
          <p:nvPr/>
        </p:nvGrpSpPr>
        <p:grpSpPr>
          <a:xfrm>
            <a:off x="5077263" y="5151463"/>
            <a:ext cx="4950228" cy="1360472"/>
            <a:chOff x="2152798" y="3609931"/>
            <a:chExt cx="9764672" cy="2683626"/>
          </a:xfrm>
        </p:grpSpPr>
        <p:pic>
          <p:nvPicPr>
            <p:cNvPr id="100" name="Graphic 99">
              <a:extLst>
                <a:ext uri="{FF2B5EF4-FFF2-40B4-BE49-F238E27FC236}">
                  <a16:creationId xmlns:a16="http://schemas.microsoft.com/office/drawing/2014/main" id="{C28B357E-847D-4A47-A05E-01D457FD23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52798" y="3609931"/>
              <a:ext cx="4814740" cy="2683626"/>
            </a:xfrm>
            <a:prstGeom prst="rect">
              <a:avLst/>
            </a:prstGeom>
          </p:spPr>
        </p:pic>
        <p:pic>
          <p:nvPicPr>
            <p:cNvPr id="108" name="Graphic 107">
              <a:extLst>
                <a:ext uri="{FF2B5EF4-FFF2-40B4-BE49-F238E27FC236}">
                  <a16:creationId xmlns:a16="http://schemas.microsoft.com/office/drawing/2014/main" id="{82633E9F-E46B-4736-AF7F-BB5B8868B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34280" y="3609931"/>
              <a:ext cx="4683190" cy="2683626"/>
            </a:xfrm>
            <a:prstGeom prst="rect">
              <a:avLst/>
            </a:prstGeom>
          </p:spPr>
        </p:pic>
      </p:grpSp>
      <p:pic>
        <p:nvPicPr>
          <p:cNvPr id="102" name="Graphic 101">
            <a:extLst>
              <a:ext uri="{FF2B5EF4-FFF2-40B4-BE49-F238E27FC236}">
                <a16:creationId xmlns:a16="http://schemas.microsoft.com/office/drawing/2014/main" id="{B55A47F1-3166-4ACE-8DE1-448B8C51D60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83553" y="2129365"/>
            <a:ext cx="1642542" cy="528635"/>
          </a:xfrm>
          <a:prstGeom prst="rect">
            <a:avLst/>
          </a:prstGeom>
        </p:spPr>
      </p:pic>
      <p:pic>
        <p:nvPicPr>
          <p:cNvPr id="104" name="Graphic 103">
            <a:extLst>
              <a:ext uri="{FF2B5EF4-FFF2-40B4-BE49-F238E27FC236}">
                <a16:creationId xmlns:a16="http://schemas.microsoft.com/office/drawing/2014/main" id="{3228B08E-EBA4-4BB2-AC53-762DE8D55D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30400" y="2129365"/>
            <a:ext cx="1642542" cy="528635"/>
          </a:xfrm>
          <a:prstGeom prst="rect">
            <a:avLst/>
          </a:prstGeom>
        </p:spPr>
      </p:pic>
      <p:pic>
        <p:nvPicPr>
          <p:cNvPr id="106" name="Graphic 105">
            <a:extLst>
              <a:ext uri="{FF2B5EF4-FFF2-40B4-BE49-F238E27FC236}">
                <a16:creationId xmlns:a16="http://schemas.microsoft.com/office/drawing/2014/main" id="{53B0B203-57A4-499D-84CE-EF8669AA5A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07639" y="2129365"/>
            <a:ext cx="1642542" cy="528635"/>
          </a:xfrm>
          <a:prstGeom prst="rect">
            <a:avLst/>
          </a:prstGeom>
        </p:spPr>
      </p:pic>
      <p:pic>
        <p:nvPicPr>
          <p:cNvPr id="110" name="Graphic 109">
            <a:extLst>
              <a:ext uri="{FF2B5EF4-FFF2-40B4-BE49-F238E27FC236}">
                <a16:creationId xmlns:a16="http://schemas.microsoft.com/office/drawing/2014/main" id="{29AA647F-3267-4BC6-8597-90DB50E8B38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9682" y="2129365"/>
            <a:ext cx="1642542" cy="528635"/>
          </a:xfrm>
          <a:prstGeom prst="rect">
            <a:avLst/>
          </a:prstGeom>
        </p:spPr>
      </p:pic>
      <p:sp>
        <p:nvSpPr>
          <p:cNvPr id="113" name="TextBox 112">
            <a:extLst>
              <a:ext uri="{FF2B5EF4-FFF2-40B4-BE49-F238E27FC236}">
                <a16:creationId xmlns:a16="http://schemas.microsoft.com/office/drawing/2014/main" id="{1E90911A-9018-4542-97D4-46FBA3C6D566}"/>
              </a:ext>
            </a:extLst>
          </p:cNvPr>
          <p:cNvSpPr txBox="1"/>
          <p:nvPr/>
        </p:nvSpPr>
        <p:spPr>
          <a:xfrm>
            <a:off x="3107639" y="2867926"/>
            <a:ext cx="2485770" cy="1939955"/>
          </a:xfrm>
          <a:prstGeom prst="rect">
            <a:avLst/>
          </a:prstGeom>
          <a:noFill/>
        </p:spPr>
        <p:txBody>
          <a:bodyPr wrap="square" rtlCol="0">
            <a:spAutoFit/>
          </a:bodyPr>
          <a:lstStyle/>
          <a:p>
            <a:pPr marL="171450" indent="-171450">
              <a:lnSpc>
                <a:spcPct val="110000"/>
              </a:lnSpc>
              <a:buFont typeface="Arial" panose="020B0604020202020204" pitchFamily="34" charset="0"/>
              <a:buChar char="•"/>
            </a:pPr>
            <a:r>
              <a:rPr lang="en-US" sz="1100" dirty="0">
                <a:solidFill>
                  <a:schemeClr val="accent1"/>
                </a:solidFill>
                <a:latin typeface="+mj-lt"/>
              </a:rPr>
              <a:t>Webinars</a:t>
            </a:r>
          </a:p>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Reports</a:t>
            </a:r>
          </a:p>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Podcasts</a:t>
            </a:r>
          </a:p>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Case studies</a:t>
            </a:r>
          </a:p>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Hard Talks</a:t>
            </a:r>
          </a:p>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Blogs</a:t>
            </a:r>
          </a:p>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Interviews</a:t>
            </a:r>
          </a:p>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How-to knowledge</a:t>
            </a:r>
          </a:p>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Playbooks</a:t>
            </a:r>
          </a:p>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Whitepapers</a:t>
            </a:r>
            <a:endParaRPr lang="en-GB" sz="900" dirty="0">
              <a:solidFill>
                <a:schemeClr val="accent1"/>
              </a:solidFill>
              <a:latin typeface="+mj-lt"/>
            </a:endParaRPr>
          </a:p>
        </p:txBody>
      </p:sp>
      <p:sp>
        <p:nvSpPr>
          <p:cNvPr id="114" name="TextBox 113">
            <a:extLst>
              <a:ext uri="{FF2B5EF4-FFF2-40B4-BE49-F238E27FC236}">
                <a16:creationId xmlns:a16="http://schemas.microsoft.com/office/drawing/2014/main" id="{02397289-43BF-4E93-BEBE-B4C4E7A842AC}"/>
              </a:ext>
            </a:extLst>
          </p:cNvPr>
          <p:cNvSpPr txBox="1"/>
          <p:nvPr/>
        </p:nvSpPr>
        <p:spPr>
          <a:xfrm>
            <a:off x="5245596" y="2867926"/>
            <a:ext cx="2485770" cy="822726"/>
          </a:xfrm>
          <a:prstGeom prst="rect">
            <a:avLst/>
          </a:prstGeom>
          <a:noFill/>
        </p:spPr>
        <p:txBody>
          <a:bodyPr wrap="square" rtlCol="0">
            <a:spAutoFit/>
          </a:bodyPr>
          <a:lstStyle/>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Open APIs</a:t>
            </a:r>
          </a:p>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Toolkits</a:t>
            </a:r>
          </a:p>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Open Digital Architecture</a:t>
            </a:r>
          </a:p>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Open Digital Framework</a:t>
            </a:r>
            <a:endParaRPr lang="en-GB" sz="900" dirty="0">
              <a:solidFill>
                <a:schemeClr val="accent1"/>
              </a:solidFill>
              <a:latin typeface="+mj-lt"/>
            </a:endParaRPr>
          </a:p>
        </p:txBody>
      </p:sp>
      <p:sp>
        <p:nvSpPr>
          <p:cNvPr id="115" name="TextBox 114">
            <a:extLst>
              <a:ext uri="{FF2B5EF4-FFF2-40B4-BE49-F238E27FC236}">
                <a16:creationId xmlns:a16="http://schemas.microsoft.com/office/drawing/2014/main" id="{F1AAF908-A770-4119-B88D-C0A1424D860F}"/>
              </a:ext>
            </a:extLst>
          </p:cNvPr>
          <p:cNvSpPr txBox="1"/>
          <p:nvPr/>
        </p:nvSpPr>
        <p:spPr>
          <a:xfrm>
            <a:off x="7383553" y="2867926"/>
            <a:ext cx="2485770" cy="1381340"/>
          </a:xfrm>
          <a:prstGeom prst="rect">
            <a:avLst/>
          </a:prstGeom>
          <a:noFill/>
        </p:spPr>
        <p:txBody>
          <a:bodyPr wrap="square" rtlCol="0">
            <a:spAutoFit/>
          </a:bodyPr>
          <a:lstStyle/>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Coaching</a:t>
            </a:r>
          </a:p>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Workshops</a:t>
            </a:r>
          </a:p>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Training</a:t>
            </a:r>
          </a:p>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Certification</a:t>
            </a:r>
          </a:p>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Conformance</a:t>
            </a:r>
          </a:p>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Readiness check</a:t>
            </a:r>
          </a:p>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Digital Maturity Model</a:t>
            </a:r>
            <a:endParaRPr lang="en-GB" sz="900" dirty="0">
              <a:solidFill>
                <a:schemeClr val="accent1"/>
              </a:solidFill>
              <a:latin typeface="+mj-lt"/>
            </a:endParaRPr>
          </a:p>
        </p:txBody>
      </p:sp>
      <p:sp>
        <p:nvSpPr>
          <p:cNvPr id="116" name="TextBox 115">
            <a:extLst>
              <a:ext uri="{FF2B5EF4-FFF2-40B4-BE49-F238E27FC236}">
                <a16:creationId xmlns:a16="http://schemas.microsoft.com/office/drawing/2014/main" id="{D737202B-BDCC-4683-8D15-C8DE781EA4C7}"/>
              </a:ext>
            </a:extLst>
          </p:cNvPr>
          <p:cNvSpPr txBox="1"/>
          <p:nvPr/>
        </p:nvSpPr>
        <p:spPr>
          <a:xfrm>
            <a:off x="9521511" y="2867926"/>
            <a:ext cx="2485770" cy="822726"/>
          </a:xfrm>
          <a:prstGeom prst="rect">
            <a:avLst/>
          </a:prstGeom>
          <a:noFill/>
        </p:spPr>
        <p:txBody>
          <a:bodyPr wrap="square" rtlCol="0">
            <a:spAutoFit/>
          </a:bodyPr>
          <a:lstStyle/>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Digital Transformation World</a:t>
            </a:r>
          </a:p>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Digital Transformation Asia</a:t>
            </a:r>
          </a:p>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Digital Transformation Americas</a:t>
            </a:r>
          </a:p>
          <a:p>
            <a:pPr marL="171450" indent="-171450">
              <a:lnSpc>
                <a:spcPct val="110000"/>
              </a:lnSpc>
              <a:buFont typeface="Arial" panose="020B0604020202020204" pitchFamily="34" charset="0"/>
              <a:buChar char="•"/>
            </a:pPr>
            <a:r>
              <a:rPr lang="en-US" sz="1100" i="0" u="none" strike="noStrike" baseline="0" dirty="0">
                <a:solidFill>
                  <a:schemeClr val="accent1"/>
                </a:solidFill>
                <a:latin typeface="+mj-lt"/>
              </a:rPr>
              <a:t>Digital Leadership Summits</a:t>
            </a:r>
          </a:p>
        </p:txBody>
      </p:sp>
      <p:pic>
        <p:nvPicPr>
          <p:cNvPr id="118" name="Graphic 117">
            <a:extLst>
              <a:ext uri="{FF2B5EF4-FFF2-40B4-BE49-F238E27FC236}">
                <a16:creationId xmlns:a16="http://schemas.microsoft.com/office/drawing/2014/main" id="{9B025690-894C-4136-9A14-DE4376A025E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855667" y="2027170"/>
            <a:ext cx="1199493" cy="733024"/>
          </a:xfrm>
          <a:prstGeom prst="rect">
            <a:avLst/>
          </a:prstGeom>
        </p:spPr>
      </p:pic>
    </p:spTree>
    <p:extLst>
      <p:ext uri="{BB962C8B-B14F-4D97-AF65-F5344CB8AC3E}">
        <p14:creationId xmlns:p14="http://schemas.microsoft.com/office/powerpoint/2010/main" val="2021217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813DB4-EC1C-4C3F-9D55-1F6D73306655}"/>
              </a:ext>
            </a:extLst>
          </p:cNvPr>
          <p:cNvSpPr>
            <a:spLocks noGrp="1"/>
          </p:cNvSpPr>
          <p:nvPr>
            <p:ph type="title"/>
          </p:nvPr>
        </p:nvSpPr>
        <p:spPr/>
        <p:txBody>
          <a:bodyPr/>
          <a:lstStyle/>
          <a:p>
            <a:r>
              <a:rPr lang="en-GB" dirty="0"/>
              <a:t>Do’s and don’ts</a:t>
            </a:r>
          </a:p>
        </p:txBody>
      </p:sp>
      <p:pic>
        <p:nvPicPr>
          <p:cNvPr id="7" name="Picture 6" descr="A screenshot of a computer&#10;&#10;Description automatically generated with medium confidence">
            <a:extLst>
              <a:ext uri="{FF2B5EF4-FFF2-40B4-BE49-F238E27FC236}">
                <a16:creationId xmlns:a16="http://schemas.microsoft.com/office/drawing/2014/main" id="{8627E198-C27D-49A1-A237-75EFCE53D1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6919" y="1405747"/>
            <a:ext cx="11521463" cy="5534946"/>
          </a:xfrm>
          <a:prstGeom prst="rect">
            <a:avLst/>
          </a:prstGeom>
        </p:spPr>
      </p:pic>
      <p:sp>
        <p:nvSpPr>
          <p:cNvPr id="2" name="Slide Number Placeholder 1">
            <a:extLst>
              <a:ext uri="{FF2B5EF4-FFF2-40B4-BE49-F238E27FC236}">
                <a16:creationId xmlns:a16="http://schemas.microsoft.com/office/drawing/2014/main" id="{8E371B16-D553-462B-A40D-7AD13015F5A3}"/>
              </a:ext>
            </a:extLst>
          </p:cNvPr>
          <p:cNvSpPr>
            <a:spLocks noGrp="1"/>
          </p:cNvSpPr>
          <p:nvPr>
            <p:ph type="sldNum" sz="quarter" idx="4"/>
          </p:nvPr>
        </p:nvSpPr>
        <p:spPr/>
        <p:txBody>
          <a:bodyPr/>
          <a:lstStyle/>
          <a:p>
            <a:fld id="{93814408-5831-49B7-BF84-9D4EB0FEE077}" type="slidenum">
              <a:rPr lang="en-GB" smtClean="0"/>
              <a:pPr/>
              <a:t>12</a:t>
            </a:fld>
            <a:endParaRPr lang="en-GB" dirty="0"/>
          </a:p>
        </p:txBody>
      </p:sp>
      <p:sp>
        <p:nvSpPr>
          <p:cNvPr id="6" name="Rectangle 5">
            <a:extLst>
              <a:ext uri="{FF2B5EF4-FFF2-40B4-BE49-F238E27FC236}">
                <a16:creationId xmlns:a16="http://schemas.microsoft.com/office/drawing/2014/main" id="{01CCF386-C4AC-4B50-94E4-4376B841E194}"/>
              </a:ext>
            </a:extLst>
          </p:cNvPr>
          <p:cNvSpPr/>
          <p:nvPr/>
        </p:nvSpPr>
        <p:spPr>
          <a:xfrm>
            <a:off x="7918230" y="0"/>
            <a:ext cx="4273769" cy="5005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GUIDANCE SLIDE – DELETE AFTER READING.</a:t>
            </a:r>
          </a:p>
        </p:txBody>
      </p:sp>
    </p:spTree>
    <p:extLst>
      <p:ext uri="{BB962C8B-B14F-4D97-AF65-F5344CB8AC3E}">
        <p14:creationId xmlns:p14="http://schemas.microsoft.com/office/powerpoint/2010/main" val="1937570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0BACA3-FD67-47F7-A1FE-2E56430945A5}"/>
              </a:ext>
            </a:extLst>
          </p:cNvPr>
          <p:cNvSpPr>
            <a:spLocks noGrp="1"/>
          </p:cNvSpPr>
          <p:nvPr>
            <p:ph type="title"/>
          </p:nvPr>
        </p:nvSpPr>
        <p:spPr>
          <a:xfrm>
            <a:off x="1111352" y="1926182"/>
            <a:ext cx="5349084" cy="1168415"/>
          </a:xfrm>
        </p:spPr>
        <p:txBody>
          <a:bodyPr/>
          <a:lstStyle/>
          <a:p>
            <a:r>
              <a:rPr lang="en-GB" dirty="0"/>
              <a:t>Our new</a:t>
            </a:r>
          </a:p>
        </p:txBody>
      </p:sp>
      <p:sp>
        <p:nvSpPr>
          <p:cNvPr id="5" name="Text Placeholder 4">
            <a:extLst>
              <a:ext uri="{FF2B5EF4-FFF2-40B4-BE49-F238E27FC236}">
                <a16:creationId xmlns:a16="http://schemas.microsoft.com/office/drawing/2014/main" id="{CF7707CA-1724-4A3A-9532-204F2594B12B}"/>
              </a:ext>
            </a:extLst>
          </p:cNvPr>
          <p:cNvSpPr>
            <a:spLocks noGrp="1"/>
          </p:cNvSpPr>
          <p:nvPr>
            <p:ph type="body" sz="half" idx="2"/>
          </p:nvPr>
        </p:nvSpPr>
        <p:spPr>
          <a:xfrm>
            <a:off x="1856577" y="2368504"/>
            <a:ext cx="9126161" cy="1551646"/>
          </a:xfrm>
        </p:spPr>
        <p:txBody>
          <a:bodyPr/>
          <a:lstStyle/>
          <a:p>
            <a:r>
              <a:rPr lang="en-GB" dirty="0"/>
              <a:t>template</a:t>
            </a:r>
          </a:p>
        </p:txBody>
      </p:sp>
      <p:sp>
        <p:nvSpPr>
          <p:cNvPr id="6" name="Text Placeholder 5">
            <a:extLst>
              <a:ext uri="{FF2B5EF4-FFF2-40B4-BE49-F238E27FC236}">
                <a16:creationId xmlns:a16="http://schemas.microsoft.com/office/drawing/2014/main" id="{02A5A9CA-BB62-48E6-85F2-DC2ED85458EF}"/>
              </a:ext>
            </a:extLst>
          </p:cNvPr>
          <p:cNvSpPr>
            <a:spLocks noGrp="1"/>
          </p:cNvSpPr>
          <p:nvPr>
            <p:ph type="body" idx="10"/>
          </p:nvPr>
        </p:nvSpPr>
        <p:spPr>
          <a:xfrm>
            <a:off x="2132287" y="5036634"/>
            <a:ext cx="6086248" cy="288000"/>
          </a:xfrm>
        </p:spPr>
        <p:txBody>
          <a:bodyPr/>
          <a:lstStyle/>
          <a:p>
            <a:r>
              <a:rPr lang="en-GB" dirty="0"/>
              <a:t>Job Title</a:t>
            </a:r>
          </a:p>
        </p:txBody>
      </p:sp>
      <p:sp>
        <p:nvSpPr>
          <p:cNvPr id="7" name="Text Placeholder 6">
            <a:extLst>
              <a:ext uri="{FF2B5EF4-FFF2-40B4-BE49-F238E27FC236}">
                <a16:creationId xmlns:a16="http://schemas.microsoft.com/office/drawing/2014/main" id="{13F1C430-BBE5-414C-A622-E131205E1ED2}"/>
              </a:ext>
            </a:extLst>
          </p:cNvPr>
          <p:cNvSpPr>
            <a:spLocks noGrp="1"/>
          </p:cNvSpPr>
          <p:nvPr>
            <p:ph type="body" idx="13"/>
          </p:nvPr>
        </p:nvSpPr>
        <p:spPr>
          <a:xfrm>
            <a:off x="2132287" y="4734467"/>
            <a:ext cx="6086248" cy="288000"/>
          </a:xfrm>
        </p:spPr>
        <p:txBody>
          <a:bodyPr/>
          <a:lstStyle/>
          <a:p>
            <a:r>
              <a:rPr lang="en-GB" dirty="0"/>
              <a:t>PRESENTER NAME</a:t>
            </a:r>
          </a:p>
        </p:txBody>
      </p:sp>
      <p:sp>
        <p:nvSpPr>
          <p:cNvPr id="8" name="Text Placeholder 7">
            <a:extLst>
              <a:ext uri="{FF2B5EF4-FFF2-40B4-BE49-F238E27FC236}">
                <a16:creationId xmlns:a16="http://schemas.microsoft.com/office/drawing/2014/main" id="{2A8C5FFF-990C-4668-9825-AFB02BCEC0A0}"/>
              </a:ext>
            </a:extLst>
          </p:cNvPr>
          <p:cNvSpPr>
            <a:spLocks noGrp="1"/>
          </p:cNvSpPr>
          <p:nvPr>
            <p:ph type="body" idx="16"/>
          </p:nvPr>
        </p:nvSpPr>
        <p:spPr>
          <a:xfrm>
            <a:off x="4095750" y="5735638"/>
            <a:ext cx="4122738" cy="288925"/>
          </a:xfrm>
        </p:spPr>
        <p:txBody>
          <a:bodyPr>
            <a:normAutofit/>
          </a:bodyPr>
          <a:lstStyle/>
          <a:p>
            <a:r>
              <a:rPr lang="en-GB" dirty="0"/>
              <a:t>date</a:t>
            </a:r>
          </a:p>
        </p:txBody>
      </p:sp>
    </p:spTree>
    <p:extLst>
      <p:ext uri="{BB962C8B-B14F-4D97-AF65-F5344CB8AC3E}">
        <p14:creationId xmlns:p14="http://schemas.microsoft.com/office/powerpoint/2010/main" val="2374676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7707CA-1724-4A3A-9532-204F2594B12B}"/>
              </a:ext>
            </a:extLst>
          </p:cNvPr>
          <p:cNvSpPr>
            <a:spLocks noGrp="1"/>
          </p:cNvSpPr>
          <p:nvPr>
            <p:ph type="body" sz="half" idx="2"/>
          </p:nvPr>
        </p:nvSpPr>
        <p:spPr/>
        <p:txBody>
          <a:bodyPr>
            <a:normAutofit fontScale="92500" lnSpcReduction="10000"/>
          </a:bodyPr>
          <a:lstStyle/>
          <a:p>
            <a:r>
              <a:rPr lang="en-GB" dirty="0"/>
              <a:t>Alternative slide if the title is too long for the other design in the template</a:t>
            </a:r>
          </a:p>
        </p:txBody>
      </p:sp>
      <p:sp>
        <p:nvSpPr>
          <p:cNvPr id="6" name="Text Placeholder 5">
            <a:extLst>
              <a:ext uri="{FF2B5EF4-FFF2-40B4-BE49-F238E27FC236}">
                <a16:creationId xmlns:a16="http://schemas.microsoft.com/office/drawing/2014/main" id="{02A5A9CA-BB62-48E6-85F2-DC2ED85458EF}"/>
              </a:ext>
            </a:extLst>
          </p:cNvPr>
          <p:cNvSpPr>
            <a:spLocks noGrp="1"/>
          </p:cNvSpPr>
          <p:nvPr>
            <p:ph type="body" idx="10"/>
          </p:nvPr>
        </p:nvSpPr>
        <p:spPr/>
        <p:txBody>
          <a:bodyPr/>
          <a:lstStyle/>
          <a:p>
            <a:r>
              <a:rPr lang="en-GB" dirty="0"/>
              <a:t>Job Title</a:t>
            </a:r>
          </a:p>
        </p:txBody>
      </p:sp>
      <p:sp>
        <p:nvSpPr>
          <p:cNvPr id="7" name="Text Placeholder 6">
            <a:extLst>
              <a:ext uri="{FF2B5EF4-FFF2-40B4-BE49-F238E27FC236}">
                <a16:creationId xmlns:a16="http://schemas.microsoft.com/office/drawing/2014/main" id="{13F1C430-BBE5-414C-A622-E131205E1ED2}"/>
              </a:ext>
            </a:extLst>
          </p:cNvPr>
          <p:cNvSpPr>
            <a:spLocks noGrp="1"/>
          </p:cNvSpPr>
          <p:nvPr>
            <p:ph type="body" idx="13"/>
          </p:nvPr>
        </p:nvSpPr>
        <p:spPr/>
        <p:txBody>
          <a:bodyPr/>
          <a:lstStyle/>
          <a:p>
            <a:r>
              <a:rPr lang="en-GB" dirty="0"/>
              <a:t>PRESENTER NAME</a:t>
            </a:r>
          </a:p>
        </p:txBody>
      </p:sp>
      <p:sp>
        <p:nvSpPr>
          <p:cNvPr id="8" name="Text Placeholder 7">
            <a:extLst>
              <a:ext uri="{FF2B5EF4-FFF2-40B4-BE49-F238E27FC236}">
                <a16:creationId xmlns:a16="http://schemas.microsoft.com/office/drawing/2014/main" id="{2A8C5FFF-990C-4668-9825-AFB02BCEC0A0}"/>
              </a:ext>
            </a:extLst>
          </p:cNvPr>
          <p:cNvSpPr>
            <a:spLocks noGrp="1"/>
          </p:cNvSpPr>
          <p:nvPr>
            <p:ph type="body" idx="16"/>
          </p:nvPr>
        </p:nvSpPr>
        <p:spPr/>
        <p:txBody>
          <a:bodyPr/>
          <a:lstStyle/>
          <a:p>
            <a:r>
              <a:rPr lang="en-GB" dirty="0"/>
              <a:t>date</a:t>
            </a:r>
          </a:p>
        </p:txBody>
      </p:sp>
    </p:spTree>
    <p:extLst>
      <p:ext uri="{BB962C8B-B14F-4D97-AF65-F5344CB8AC3E}">
        <p14:creationId xmlns:p14="http://schemas.microsoft.com/office/powerpoint/2010/main" val="1615015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408A4FB-EC84-4000-A3B1-6AA7422E1D0F}"/>
              </a:ext>
            </a:extLst>
          </p:cNvPr>
          <p:cNvSpPr>
            <a:spLocks noGrp="1"/>
          </p:cNvSpPr>
          <p:nvPr>
            <p:ph type="body" idx="10"/>
          </p:nvPr>
        </p:nvSpPr>
        <p:spPr>
          <a:xfrm>
            <a:off x="1089743" y="1522134"/>
            <a:ext cx="10029942" cy="828260"/>
          </a:xfrm>
        </p:spPr>
        <p:txBody>
          <a:bodyPr>
            <a:noAutofit/>
          </a:bodyPr>
          <a:lstStyle/>
          <a:p>
            <a:r>
              <a:rPr lang="en-GB" dirty="0"/>
              <a:t>Key information can be spotlighted in this bold section… </a:t>
            </a:r>
          </a:p>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p>
        </p:txBody>
      </p:sp>
      <p:sp>
        <p:nvSpPr>
          <p:cNvPr id="3" name="Title 2">
            <a:extLst>
              <a:ext uri="{FF2B5EF4-FFF2-40B4-BE49-F238E27FC236}">
                <a16:creationId xmlns:a16="http://schemas.microsoft.com/office/drawing/2014/main" id="{B2F23D24-34B9-4689-9C98-1A40E973A666}"/>
              </a:ext>
            </a:extLst>
          </p:cNvPr>
          <p:cNvSpPr>
            <a:spLocks noGrp="1"/>
          </p:cNvSpPr>
          <p:nvPr>
            <p:ph type="title"/>
          </p:nvPr>
        </p:nvSpPr>
        <p:spPr>
          <a:xfrm>
            <a:off x="452852" y="294639"/>
            <a:ext cx="10653954" cy="549275"/>
          </a:xfrm>
        </p:spPr>
        <p:txBody>
          <a:bodyPr/>
          <a:lstStyle/>
          <a:p>
            <a:r>
              <a:rPr lang="en-GB" dirty="0"/>
              <a:t>Headline title goes here… never more than one line</a:t>
            </a:r>
          </a:p>
        </p:txBody>
      </p:sp>
      <p:sp>
        <p:nvSpPr>
          <p:cNvPr id="4" name="Content Placeholder 3">
            <a:extLst>
              <a:ext uri="{FF2B5EF4-FFF2-40B4-BE49-F238E27FC236}">
                <a16:creationId xmlns:a16="http://schemas.microsoft.com/office/drawing/2014/main" id="{C3D15710-EA19-40EB-9D93-D974B066617F}"/>
              </a:ext>
            </a:extLst>
          </p:cNvPr>
          <p:cNvSpPr>
            <a:spLocks noGrp="1"/>
          </p:cNvSpPr>
          <p:nvPr>
            <p:ph idx="1"/>
          </p:nvPr>
        </p:nvSpPr>
        <p:spPr>
          <a:xfrm>
            <a:off x="1076862" y="2562896"/>
            <a:ext cx="10029944" cy="3826060"/>
          </a:xfrm>
        </p:spPr>
        <p:txBody>
          <a:bodyPr>
            <a:noAutofit/>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Phasellus</a:t>
            </a:r>
            <a:r>
              <a:rPr lang="en-GB" dirty="0"/>
              <a:t> lacinia </a:t>
            </a:r>
            <a:r>
              <a:rPr lang="en-GB" dirty="0" err="1"/>
              <a:t>ut</a:t>
            </a:r>
            <a:r>
              <a:rPr lang="en-GB" dirty="0"/>
              <a:t> </a:t>
            </a:r>
            <a:r>
              <a:rPr lang="en-GB" dirty="0" err="1"/>
              <a:t>faucibus</a:t>
            </a:r>
            <a:r>
              <a:rPr lang="en-GB" dirty="0"/>
              <a:t>. </a:t>
            </a:r>
          </a:p>
          <a:p>
            <a:pPr lvl="1"/>
            <a:r>
              <a:rPr lang="en-GB" dirty="0" err="1"/>
              <a:t>Praesent</a:t>
            </a:r>
            <a:r>
              <a:rPr lang="en-GB" dirty="0"/>
              <a:t> semper </a:t>
            </a:r>
            <a:r>
              <a:rPr lang="en-GB" dirty="0" err="1"/>
              <a:t>volutpat</a:t>
            </a:r>
            <a:r>
              <a:rPr lang="en-GB" dirty="0"/>
              <a:t> </a:t>
            </a:r>
            <a:r>
              <a:rPr lang="en-GB" dirty="0" err="1"/>
              <a:t>purus</a:t>
            </a:r>
            <a:r>
              <a:rPr lang="en-GB" dirty="0"/>
              <a:t> non </a:t>
            </a:r>
            <a:r>
              <a:rPr lang="en-GB" dirty="0" err="1"/>
              <a:t>commodo</a:t>
            </a:r>
            <a:r>
              <a:rPr lang="en-GB" dirty="0"/>
              <a:t>. </a:t>
            </a:r>
          </a:p>
          <a:p>
            <a:pPr lvl="1"/>
            <a:r>
              <a:rPr lang="en-GB" dirty="0"/>
              <a:t>Cras </a:t>
            </a:r>
            <a:r>
              <a:rPr lang="en-GB" dirty="0" err="1"/>
              <a:t>lobortis</a:t>
            </a:r>
            <a:r>
              <a:rPr lang="en-GB" dirty="0"/>
              <a:t> non </a:t>
            </a:r>
            <a:r>
              <a:rPr lang="en-GB" dirty="0" err="1"/>
              <a:t>orci</a:t>
            </a:r>
            <a:r>
              <a:rPr lang="en-GB" dirty="0"/>
              <a:t> </a:t>
            </a:r>
            <a:r>
              <a:rPr lang="en-GB" dirty="0" err="1"/>
              <a:t>nec</a:t>
            </a:r>
            <a:r>
              <a:rPr lang="en-GB" dirty="0"/>
              <a:t> </a:t>
            </a:r>
            <a:r>
              <a:rPr lang="en-GB" dirty="0" err="1"/>
              <a:t>imperdiet</a:t>
            </a:r>
            <a:r>
              <a:rPr lang="en-GB" dirty="0"/>
              <a:t>. </a:t>
            </a:r>
          </a:p>
          <a:p>
            <a:pPr lvl="1"/>
            <a:r>
              <a:rPr lang="en-GB" dirty="0" err="1"/>
              <a:t>Nulla</a:t>
            </a:r>
            <a:r>
              <a:rPr lang="en-GB" dirty="0"/>
              <a:t> </a:t>
            </a:r>
            <a:r>
              <a:rPr lang="en-GB" dirty="0" err="1"/>
              <a:t>eget</a:t>
            </a:r>
            <a:r>
              <a:rPr lang="en-GB" dirty="0"/>
              <a:t> </a:t>
            </a:r>
            <a:r>
              <a:rPr lang="en-GB" dirty="0" err="1"/>
              <a:t>lobortis</a:t>
            </a:r>
            <a:r>
              <a:rPr lang="en-GB" dirty="0"/>
              <a:t> </a:t>
            </a:r>
            <a:r>
              <a:rPr lang="en-GB" dirty="0" err="1"/>
              <a:t>risus</a:t>
            </a:r>
            <a:r>
              <a:rPr lang="en-GB" dirty="0"/>
              <a:t>. </a:t>
            </a:r>
            <a:r>
              <a:rPr lang="en-GB" dirty="0" err="1"/>
              <a:t>Nulla</a:t>
            </a:r>
            <a:r>
              <a:rPr lang="en-GB" dirty="0"/>
              <a:t> et </a:t>
            </a:r>
            <a:r>
              <a:rPr lang="en-GB" dirty="0" err="1"/>
              <a:t>ultrices</a:t>
            </a:r>
            <a:r>
              <a:rPr lang="en-GB" dirty="0"/>
              <a:t> </a:t>
            </a:r>
            <a:r>
              <a:rPr lang="en-GB" dirty="0" err="1"/>
              <a:t>nibh</a:t>
            </a:r>
            <a:r>
              <a:rPr lang="en-GB" dirty="0"/>
              <a:t>. </a:t>
            </a:r>
            <a:r>
              <a:rPr lang="en-GB" dirty="0" err="1"/>
              <a:t>Vivamus</a:t>
            </a:r>
            <a:r>
              <a:rPr lang="en-GB" dirty="0"/>
              <a:t> </a:t>
            </a:r>
            <a:r>
              <a:rPr lang="en-GB" dirty="0" err="1"/>
              <a:t>volutpat</a:t>
            </a:r>
            <a:r>
              <a:rPr lang="en-GB" dirty="0"/>
              <a:t> dictum convallis. </a:t>
            </a:r>
          </a:p>
          <a:p>
            <a:r>
              <a:rPr lang="en-GB" dirty="0"/>
              <a:t>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himenaeos</a:t>
            </a:r>
            <a:r>
              <a:rPr lang="en-GB" dirty="0"/>
              <a:t>. </a:t>
            </a:r>
          </a:p>
          <a:p>
            <a:pPr lvl="1"/>
            <a:r>
              <a:rPr lang="en-GB" dirty="0" err="1"/>
              <a:t>Sed</a:t>
            </a:r>
            <a:r>
              <a:rPr lang="en-GB" dirty="0"/>
              <a:t> libero ex, </a:t>
            </a:r>
            <a:r>
              <a:rPr lang="en-GB" dirty="0" err="1"/>
              <a:t>finibus</a:t>
            </a:r>
            <a:r>
              <a:rPr lang="en-GB" dirty="0"/>
              <a:t> id </a:t>
            </a:r>
            <a:r>
              <a:rPr lang="en-GB" dirty="0" err="1"/>
              <a:t>justo</a:t>
            </a:r>
            <a:r>
              <a:rPr lang="en-GB" dirty="0"/>
              <a:t> sit </a:t>
            </a:r>
            <a:r>
              <a:rPr lang="en-GB" dirty="0" err="1"/>
              <a:t>amet</a:t>
            </a:r>
            <a:r>
              <a:rPr lang="en-GB" dirty="0"/>
              <a:t>, </a:t>
            </a:r>
            <a:r>
              <a:rPr lang="en-GB" dirty="0" err="1"/>
              <a:t>feugiat</a:t>
            </a:r>
            <a:r>
              <a:rPr lang="en-GB" dirty="0"/>
              <a:t> </a:t>
            </a:r>
            <a:r>
              <a:rPr lang="en-GB" dirty="0" err="1"/>
              <a:t>finibus</a:t>
            </a:r>
            <a:r>
              <a:rPr lang="en-GB" dirty="0"/>
              <a:t> ex. </a:t>
            </a:r>
          </a:p>
          <a:p>
            <a:pPr lvl="1"/>
            <a:r>
              <a:rPr lang="en-GB" dirty="0"/>
              <a:t>Integer vitae </a:t>
            </a:r>
            <a:r>
              <a:rPr lang="en-GB" dirty="0" err="1"/>
              <a:t>pretium</a:t>
            </a:r>
            <a:r>
              <a:rPr lang="en-GB" dirty="0"/>
              <a:t> eros. In </a:t>
            </a:r>
            <a:r>
              <a:rPr lang="en-GB" dirty="0" err="1"/>
              <a:t>feugiat</a:t>
            </a:r>
            <a:r>
              <a:rPr lang="en-GB" dirty="0"/>
              <a:t> </a:t>
            </a:r>
            <a:r>
              <a:rPr lang="en-GB" dirty="0" err="1"/>
              <a:t>interdum</a:t>
            </a:r>
            <a:r>
              <a:rPr lang="en-GB" dirty="0"/>
              <a:t> </a:t>
            </a:r>
            <a:r>
              <a:rPr lang="en-GB" dirty="0" err="1"/>
              <a:t>sapien</a:t>
            </a:r>
            <a:r>
              <a:rPr lang="en-GB" dirty="0"/>
              <a:t> </a:t>
            </a:r>
            <a:r>
              <a:rPr lang="en-GB" dirty="0" err="1"/>
              <a:t>quis</a:t>
            </a:r>
            <a:r>
              <a:rPr lang="en-GB" dirty="0"/>
              <a:t> </a:t>
            </a:r>
            <a:r>
              <a:rPr lang="en-GB" dirty="0" err="1"/>
              <a:t>facilisis</a:t>
            </a:r>
            <a:r>
              <a:rPr lang="en-GB" dirty="0"/>
              <a:t>. </a:t>
            </a:r>
          </a:p>
          <a:p>
            <a:pPr lvl="1"/>
            <a:r>
              <a:rPr lang="en-GB" dirty="0" err="1"/>
              <a:t>Curabitur</a:t>
            </a:r>
            <a:r>
              <a:rPr lang="en-GB" dirty="0"/>
              <a:t> </a:t>
            </a:r>
            <a:r>
              <a:rPr lang="en-GB" dirty="0" err="1"/>
              <a:t>nec</a:t>
            </a:r>
            <a:r>
              <a:rPr lang="en-GB" dirty="0"/>
              <a:t> </a:t>
            </a:r>
            <a:r>
              <a:rPr lang="en-GB" dirty="0" err="1"/>
              <a:t>placerat</a:t>
            </a:r>
            <a:r>
              <a:rPr lang="en-GB" dirty="0"/>
              <a:t> </a:t>
            </a:r>
            <a:r>
              <a:rPr lang="en-GB" dirty="0" err="1"/>
              <a:t>lectus</a:t>
            </a:r>
            <a:r>
              <a:rPr lang="en-GB" dirty="0"/>
              <a:t>, </a:t>
            </a:r>
            <a:r>
              <a:rPr lang="en-GB" dirty="0" err="1"/>
              <a:t>sed</a:t>
            </a:r>
            <a:r>
              <a:rPr lang="en-GB" dirty="0"/>
              <a:t> porta </a:t>
            </a:r>
            <a:r>
              <a:rPr lang="en-GB" dirty="0" err="1"/>
              <a:t>massa</a:t>
            </a:r>
            <a:r>
              <a:rPr lang="en-GB" dirty="0"/>
              <a:t>. </a:t>
            </a:r>
          </a:p>
        </p:txBody>
      </p:sp>
      <p:sp>
        <p:nvSpPr>
          <p:cNvPr id="18" name="Text Placeholder 17">
            <a:extLst>
              <a:ext uri="{FF2B5EF4-FFF2-40B4-BE49-F238E27FC236}">
                <a16:creationId xmlns:a16="http://schemas.microsoft.com/office/drawing/2014/main" id="{6355EFAF-0EDE-4DA6-A626-2556C7FBD5AB}"/>
              </a:ext>
            </a:extLst>
          </p:cNvPr>
          <p:cNvSpPr>
            <a:spLocks noGrp="1"/>
          </p:cNvSpPr>
          <p:nvPr>
            <p:ph type="body" sz="half" idx="2"/>
          </p:nvPr>
        </p:nvSpPr>
        <p:spPr>
          <a:xfrm>
            <a:off x="1076862" y="826603"/>
            <a:ext cx="10042823" cy="549274"/>
          </a:xfrm>
        </p:spPr>
        <p:txBody>
          <a:bodyPr/>
          <a:lstStyle/>
          <a:p>
            <a:r>
              <a:rPr lang="en-GB" dirty="0"/>
              <a:t>Add a subtitle here if you need to add further information to expand on the headline. Delete if not needed </a:t>
            </a:r>
          </a:p>
        </p:txBody>
      </p:sp>
      <p:sp>
        <p:nvSpPr>
          <p:cNvPr id="63" name="Slide Number Placeholder 62">
            <a:extLst>
              <a:ext uri="{FF2B5EF4-FFF2-40B4-BE49-F238E27FC236}">
                <a16:creationId xmlns:a16="http://schemas.microsoft.com/office/drawing/2014/main" id="{116DB033-CF7E-43F3-A3E8-6A70DA268FA4}"/>
              </a:ext>
            </a:extLst>
          </p:cNvPr>
          <p:cNvSpPr>
            <a:spLocks noGrp="1"/>
          </p:cNvSpPr>
          <p:nvPr>
            <p:ph type="sldNum" sz="quarter" idx="4"/>
          </p:nvPr>
        </p:nvSpPr>
        <p:spPr/>
        <p:txBody>
          <a:bodyPr/>
          <a:lstStyle/>
          <a:p>
            <a:fld id="{93814408-5831-49B7-BF84-9D4EB0FEE077}" type="slidenum">
              <a:rPr lang="en-GB" smtClean="0"/>
              <a:pPr/>
              <a:t>15</a:t>
            </a:fld>
            <a:endParaRPr lang="en-GB" dirty="0"/>
          </a:p>
        </p:txBody>
      </p:sp>
    </p:spTree>
    <p:extLst>
      <p:ext uri="{BB962C8B-B14F-4D97-AF65-F5344CB8AC3E}">
        <p14:creationId xmlns:p14="http://schemas.microsoft.com/office/powerpoint/2010/main" val="2675173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F23D24-34B9-4689-9C98-1A40E973A666}"/>
              </a:ext>
            </a:extLst>
          </p:cNvPr>
          <p:cNvSpPr>
            <a:spLocks noGrp="1"/>
          </p:cNvSpPr>
          <p:nvPr>
            <p:ph type="title"/>
          </p:nvPr>
        </p:nvSpPr>
        <p:spPr>
          <a:xfrm>
            <a:off x="452852" y="294639"/>
            <a:ext cx="10653954" cy="549275"/>
          </a:xfrm>
        </p:spPr>
        <p:txBody>
          <a:bodyPr>
            <a:noAutofit/>
          </a:bodyPr>
          <a:lstStyle/>
          <a:p>
            <a:r>
              <a:rPr lang="en-GB" dirty="0"/>
              <a:t>Headline title goes here… never more than one line</a:t>
            </a:r>
          </a:p>
        </p:txBody>
      </p:sp>
      <p:sp>
        <p:nvSpPr>
          <p:cNvPr id="5" name="Text Placeholder 4">
            <a:extLst>
              <a:ext uri="{FF2B5EF4-FFF2-40B4-BE49-F238E27FC236}">
                <a16:creationId xmlns:a16="http://schemas.microsoft.com/office/drawing/2014/main" id="{C408A4FB-EC84-4000-A3B1-6AA7422E1D0F}"/>
              </a:ext>
            </a:extLst>
          </p:cNvPr>
          <p:cNvSpPr>
            <a:spLocks noGrp="1"/>
          </p:cNvSpPr>
          <p:nvPr>
            <p:ph type="body" sz="half" idx="2"/>
          </p:nvPr>
        </p:nvSpPr>
        <p:spPr>
          <a:xfrm>
            <a:off x="1076862" y="826603"/>
            <a:ext cx="10042823" cy="549274"/>
          </a:xfrm>
        </p:spPr>
        <p:txBody>
          <a:bodyPr>
            <a:noAutofit/>
          </a:bodyPr>
          <a:lstStyle/>
          <a:p>
            <a:r>
              <a:rPr lang="en-GB" dirty="0"/>
              <a:t>Add a subtitle here if you need to add further information to expand on the headline. Delete if not needed</a:t>
            </a:r>
          </a:p>
        </p:txBody>
      </p:sp>
      <p:sp>
        <p:nvSpPr>
          <p:cNvPr id="4" name="Content Placeholder 3">
            <a:extLst>
              <a:ext uri="{FF2B5EF4-FFF2-40B4-BE49-F238E27FC236}">
                <a16:creationId xmlns:a16="http://schemas.microsoft.com/office/drawing/2014/main" id="{C3D15710-EA19-40EB-9D93-D974B066617F}"/>
              </a:ext>
            </a:extLst>
          </p:cNvPr>
          <p:cNvSpPr>
            <a:spLocks noGrp="1"/>
          </p:cNvSpPr>
          <p:nvPr>
            <p:ph idx="1"/>
          </p:nvPr>
        </p:nvSpPr>
        <p:spPr>
          <a:xfrm>
            <a:off x="1076325" y="1687513"/>
            <a:ext cx="10029825" cy="4702175"/>
          </a:xfrm>
        </p:spPr>
        <p:txBody>
          <a:bodyPr>
            <a:noAutofit/>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Phasellus</a:t>
            </a:r>
            <a:r>
              <a:rPr lang="en-GB" dirty="0"/>
              <a:t> lacinia </a:t>
            </a:r>
            <a:r>
              <a:rPr lang="en-GB" dirty="0" err="1"/>
              <a:t>interdum</a:t>
            </a:r>
            <a:r>
              <a:rPr lang="en-GB" dirty="0"/>
              <a:t> </a:t>
            </a:r>
            <a:r>
              <a:rPr lang="en-GB" dirty="0" err="1"/>
              <a:t>ut</a:t>
            </a:r>
            <a:r>
              <a:rPr lang="en-GB" dirty="0"/>
              <a:t> </a:t>
            </a:r>
            <a:r>
              <a:rPr lang="en-GB" dirty="0" err="1"/>
              <a:t>faucibus</a:t>
            </a:r>
            <a:r>
              <a:rPr lang="en-GB" dirty="0"/>
              <a:t>. </a:t>
            </a:r>
          </a:p>
          <a:p>
            <a:pPr lvl="1"/>
            <a:r>
              <a:rPr lang="en-GB" dirty="0" err="1"/>
              <a:t>Praesent</a:t>
            </a:r>
            <a:r>
              <a:rPr lang="en-GB" dirty="0"/>
              <a:t> semper </a:t>
            </a:r>
            <a:r>
              <a:rPr lang="en-GB" dirty="0" err="1"/>
              <a:t>volutpat</a:t>
            </a:r>
            <a:r>
              <a:rPr lang="en-GB" dirty="0"/>
              <a:t> </a:t>
            </a:r>
            <a:r>
              <a:rPr lang="en-GB" dirty="0" err="1"/>
              <a:t>purus</a:t>
            </a:r>
            <a:r>
              <a:rPr lang="en-GB" dirty="0"/>
              <a:t> non </a:t>
            </a:r>
            <a:r>
              <a:rPr lang="en-GB" dirty="0" err="1"/>
              <a:t>commodo</a:t>
            </a:r>
            <a:r>
              <a:rPr lang="en-GB" dirty="0"/>
              <a:t>. </a:t>
            </a:r>
          </a:p>
          <a:p>
            <a:pPr lvl="1"/>
            <a:r>
              <a:rPr lang="en-GB" dirty="0"/>
              <a:t>Cras </a:t>
            </a:r>
            <a:r>
              <a:rPr lang="en-GB" dirty="0" err="1"/>
              <a:t>lobortis</a:t>
            </a:r>
            <a:r>
              <a:rPr lang="en-GB" dirty="0"/>
              <a:t> non </a:t>
            </a:r>
            <a:r>
              <a:rPr lang="en-GB" dirty="0" err="1"/>
              <a:t>orci</a:t>
            </a:r>
            <a:r>
              <a:rPr lang="en-GB" dirty="0"/>
              <a:t> </a:t>
            </a:r>
            <a:r>
              <a:rPr lang="en-GB" dirty="0" err="1"/>
              <a:t>nec</a:t>
            </a:r>
            <a:r>
              <a:rPr lang="en-GB" dirty="0"/>
              <a:t> </a:t>
            </a:r>
            <a:r>
              <a:rPr lang="en-GB" dirty="0" err="1"/>
              <a:t>imperdiet</a:t>
            </a:r>
            <a:r>
              <a:rPr lang="en-GB" dirty="0"/>
              <a:t>. </a:t>
            </a:r>
          </a:p>
          <a:p>
            <a:pPr lvl="1"/>
            <a:r>
              <a:rPr lang="en-GB" dirty="0" err="1"/>
              <a:t>Nulla</a:t>
            </a:r>
            <a:r>
              <a:rPr lang="en-GB" dirty="0"/>
              <a:t> </a:t>
            </a:r>
            <a:r>
              <a:rPr lang="en-GB" dirty="0" err="1"/>
              <a:t>eget</a:t>
            </a:r>
            <a:r>
              <a:rPr lang="en-GB" dirty="0"/>
              <a:t> </a:t>
            </a:r>
            <a:r>
              <a:rPr lang="en-GB" dirty="0" err="1"/>
              <a:t>lobortis</a:t>
            </a:r>
            <a:r>
              <a:rPr lang="en-GB" dirty="0"/>
              <a:t> </a:t>
            </a:r>
            <a:r>
              <a:rPr lang="en-GB" dirty="0" err="1"/>
              <a:t>risus</a:t>
            </a:r>
            <a:r>
              <a:rPr lang="en-GB" dirty="0"/>
              <a:t>. </a:t>
            </a:r>
            <a:r>
              <a:rPr lang="en-GB" dirty="0" err="1"/>
              <a:t>Nulla</a:t>
            </a:r>
            <a:r>
              <a:rPr lang="en-GB" dirty="0"/>
              <a:t> et </a:t>
            </a:r>
            <a:r>
              <a:rPr lang="en-GB" dirty="0" err="1"/>
              <a:t>ultrices</a:t>
            </a:r>
            <a:r>
              <a:rPr lang="en-GB" dirty="0"/>
              <a:t> </a:t>
            </a:r>
            <a:r>
              <a:rPr lang="en-GB" dirty="0" err="1"/>
              <a:t>nibh</a:t>
            </a:r>
            <a:r>
              <a:rPr lang="en-GB" dirty="0"/>
              <a:t>. </a:t>
            </a:r>
            <a:r>
              <a:rPr lang="en-GB" dirty="0" err="1"/>
              <a:t>Vivamus</a:t>
            </a:r>
            <a:r>
              <a:rPr lang="en-GB" dirty="0"/>
              <a:t> </a:t>
            </a:r>
            <a:r>
              <a:rPr lang="en-GB" dirty="0" err="1"/>
              <a:t>volutpat</a:t>
            </a:r>
            <a:r>
              <a:rPr lang="en-GB" dirty="0"/>
              <a:t> dictum convallis. </a:t>
            </a:r>
          </a:p>
          <a:p>
            <a:r>
              <a:rPr lang="en-GB" dirty="0"/>
              <a:t>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inceptos</a:t>
            </a:r>
            <a:r>
              <a:rPr lang="en-GB" dirty="0"/>
              <a:t> </a:t>
            </a:r>
            <a:r>
              <a:rPr lang="en-GB" dirty="0" err="1"/>
              <a:t>himenaeos</a:t>
            </a:r>
            <a:r>
              <a:rPr lang="en-GB" dirty="0"/>
              <a:t>. </a:t>
            </a:r>
          </a:p>
          <a:p>
            <a:pPr lvl="1"/>
            <a:r>
              <a:rPr lang="en-GB" dirty="0" err="1"/>
              <a:t>Sed</a:t>
            </a:r>
            <a:r>
              <a:rPr lang="en-GB" dirty="0"/>
              <a:t> libero ex, </a:t>
            </a:r>
            <a:r>
              <a:rPr lang="en-GB" dirty="0" err="1"/>
              <a:t>finibus</a:t>
            </a:r>
            <a:r>
              <a:rPr lang="en-GB" dirty="0"/>
              <a:t> id </a:t>
            </a:r>
            <a:r>
              <a:rPr lang="en-GB" dirty="0" err="1"/>
              <a:t>justo</a:t>
            </a:r>
            <a:r>
              <a:rPr lang="en-GB" dirty="0"/>
              <a:t> sit </a:t>
            </a:r>
            <a:r>
              <a:rPr lang="en-GB" dirty="0" err="1"/>
              <a:t>amet</a:t>
            </a:r>
            <a:r>
              <a:rPr lang="en-GB" dirty="0"/>
              <a:t>, </a:t>
            </a:r>
            <a:r>
              <a:rPr lang="en-GB" dirty="0" err="1"/>
              <a:t>feugiat</a:t>
            </a:r>
            <a:r>
              <a:rPr lang="en-GB" dirty="0"/>
              <a:t> </a:t>
            </a:r>
            <a:r>
              <a:rPr lang="en-GB" dirty="0" err="1"/>
              <a:t>finibus</a:t>
            </a:r>
            <a:r>
              <a:rPr lang="en-GB" dirty="0"/>
              <a:t> ex. </a:t>
            </a:r>
          </a:p>
          <a:p>
            <a:pPr lvl="1"/>
            <a:r>
              <a:rPr lang="en-GB" dirty="0"/>
              <a:t>Integer vitae </a:t>
            </a:r>
            <a:r>
              <a:rPr lang="en-GB" dirty="0" err="1"/>
              <a:t>pretium</a:t>
            </a:r>
            <a:r>
              <a:rPr lang="en-GB" dirty="0"/>
              <a:t> eros. In </a:t>
            </a:r>
            <a:r>
              <a:rPr lang="en-GB" dirty="0" err="1"/>
              <a:t>feugiat</a:t>
            </a:r>
            <a:r>
              <a:rPr lang="en-GB" dirty="0"/>
              <a:t> </a:t>
            </a:r>
            <a:r>
              <a:rPr lang="en-GB" dirty="0" err="1"/>
              <a:t>interdum</a:t>
            </a:r>
            <a:r>
              <a:rPr lang="en-GB" dirty="0"/>
              <a:t> </a:t>
            </a:r>
            <a:r>
              <a:rPr lang="en-GB" dirty="0" err="1"/>
              <a:t>sapien</a:t>
            </a:r>
            <a:r>
              <a:rPr lang="en-GB" dirty="0"/>
              <a:t> </a:t>
            </a:r>
            <a:r>
              <a:rPr lang="en-GB" dirty="0" err="1"/>
              <a:t>quis</a:t>
            </a:r>
            <a:r>
              <a:rPr lang="en-GB" dirty="0"/>
              <a:t> </a:t>
            </a:r>
            <a:r>
              <a:rPr lang="en-GB" dirty="0" err="1"/>
              <a:t>facilisis</a:t>
            </a:r>
            <a:r>
              <a:rPr lang="en-GB" dirty="0"/>
              <a:t>. </a:t>
            </a:r>
          </a:p>
          <a:p>
            <a:pPr lvl="1"/>
            <a:r>
              <a:rPr lang="en-GB" dirty="0" err="1"/>
              <a:t>Curabitur</a:t>
            </a:r>
            <a:r>
              <a:rPr lang="en-GB" dirty="0"/>
              <a:t> </a:t>
            </a:r>
            <a:r>
              <a:rPr lang="en-GB" dirty="0" err="1"/>
              <a:t>nec</a:t>
            </a:r>
            <a:r>
              <a:rPr lang="en-GB" dirty="0"/>
              <a:t> </a:t>
            </a:r>
            <a:r>
              <a:rPr lang="en-GB" dirty="0" err="1"/>
              <a:t>placerat</a:t>
            </a:r>
            <a:r>
              <a:rPr lang="en-GB" dirty="0"/>
              <a:t> </a:t>
            </a:r>
            <a:r>
              <a:rPr lang="en-GB" dirty="0" err="1"/>
              <a:t>lectus</a:t>
            </a:r>
            <a:r>
              <a:rPr lang="en-GB" dirty="0"/>
              <a:t>, </a:t>
            </a:r>
            <a:r>
              <a:rPr lang="en-GB" dirty="0" err="1"/>
              <a:t>sed</a:t>
            </a:r>
            <a:r>
              <a:rPr lang="en-GB" dirty="0"/>
              <a:t> porta </a:t>
            </a:r>
            <a:r>
              <a:rPr lang="en-GB" dirty="0" err="1"/>
              <a:t>massa</a:t>
            </a:r>
            <a:r>
              <a:rPr lang="en-GB" dirty="0"/>
              <a:t>. </a:t>
            </a:r>
          </a:p>
          <a:p>
            <a:r>
              <a:rPr lang="en-GB" dirty="0"/>
              <a:t>Maecenas </a:t>
            </a:r>
            <a:r>
              <a:rPr lang="en-GB" dirty="0" err="1"/>
              <a:t>congue</a:t>
            </a:r>
            <a:r>
              <a:rPr lang="en-GB" dirty="0"/>
              <a:t> libero </a:t>
            </a:r>
            <a:r>
              <a:rPr lang="en-GB" dirty="0" err="1"/>
              <a:t>sed</a:t>
            </a:r>
            <a:r>
              <a:rPr lang="en-GB" dirty="0"/>
              <a:t> ipsum vestibulum </a:t>
            </a:r>
            <a:r>
              <a:rPr lang="en-GB" dirty="0" err="1"/>
              <a:t>sagittis</a:t>
            </a:r>
            <a:r>
              <a:rPr lang="en-GB" dirty="0"/>
              <a:t>. </a:t>
            </a:r>
            <a:r>
              <a:rPr lang="en-GB" dirty="0" err="1"/>
              <a:t>Phasellus</a:t>
            </a:r>
            <a:r>
              <a:rPr lang="en-GB" dirty="0"/>
              <a:t> </a:t>
            </a:r>
            <a:r>
              <a:rPr lang="en-GB" dirty="0" err="1"/>
              <a:t>eget</a:t>
            </a:r>
            <a:r>
              <a:rPr lang="en-GB" dirty="0"/>
              <a:t> </a:t>
            </a:r>
            <a:r>
              <a:rPr lang="en-GB" dirty="0" err="1"/>
              <a:t>dignissim</a:t>
            </a:r>
            <a:r>
              <a:rPr lang="en-GB" dirty="0"/>
              <a:t> </a:t>
            </a:r>
            <a:r>
              <a:rPr lang="en-GB" dirty="0" err="1"/>
              <a:t>elit</a:t>
            </a:r>
            <a:r>
              <a:rPr lang="en-GB" dirty="0"/>
              <a:t>. </a:t>
            </a:r>
          </a:p>
          <a:p>
            <a:pPr lvl="1"/>
            <a:r>
              <a:rPr lang="en-GB" dirty="0" err="1"/>
              <a:t>Aliquam</a:t>
            </a:r>
            <a:r>
              <a:rPr lang="en-GB" dirty="0"/>
              <a:t> </a:t>
            </a:r>
            <a:r>
              <a:rPr lang="en-GB" dirty="0" err="1"/>
              <a:t>erat</a:t>
            </a:r>
            <a:r>
              <a:rPr lang="en-GB" dirty="0"/>
              <a:t> </a:t>
            </a:r>
            <a:r>
              <a:rPr lang="en-GB" dirty="0" err="1"/>
              <a:t>volutpat</a:t>
            </a:r>
            <a:r>
              <a:rPr lang="en-GB" dirty="0"/>
              <a:t>. Donec a </a:t>
            </a:r>
            <a:r>
              <a:rPr lang="en-GB" dirty="0" err="1"/>
              <a:t>leo</a:t>
            </a:r>
            <a:r>
              <a:rPr lang="en-GB" dirty="0"/>
              <a:t> </a:t>
            </a:r>
            <a:r>
              <a:rPr lang="en-GB" dirty="0" err="1"/>
              <a:t>tristique</a:t>
            </a:r>
            <a:r>
              <a:rPr lang="en-GB" dirty="0"/>
              <a:t>, </a:t>
            </a:r>
            <a:r>
              <a:rPr lang="en-GB" dirty="0" err="1"/>
              <a:t>lobortis</a:t>
            </a:r>
            <a:r>
              <a:rPr lang="en-GB" dirty="0"/>
              <a:t> </a:t>
            </a:r>
            <a:r>
              <a:rPr lang="en-GB" dirty="0" err="1"/>
              <a:t>mauris</a:t>
            </a:r>
            <a:r>
              <a:rPr lang="en-GB" dirty="0"/>
              <a:t> at, </a:t>
            </a:r>
            <a:r>
              <a:rPr lang="en-GB" dirty="0" err="1"/>
              <a:t>congue</a:t>
            </a:r>
            <a:r>
              <a:rPr lang="en-GB" dirty="0"/>
              <a:t> </a:t>
            </a:r>
            <a:r>
              <a:rPr lang="en-GB" dirty="0" err="1"/>
              <a:t>sapien</a:t>
            </a:r>
            <a:r>
              <a:rPr lang="en-GB" dirty="0"/>
              <a:t>. </a:t>
            </a:r>
          </a:p>
          <a:p>
            <a:pPr lvl="1"/>
            <a:r>
              <a:rPr lang="en-GB" dirty="0" err="1"/>
              <a:t>Interdum</a:t>
            </a:r>
            <a:r>
              <a:rPr lang="en-GB" dirty="0"/>
              <a:t> et </a:t>
            </a:r>
            <a:r>
              <a:rPr lang="en-GB" dirty="0" err="1"/>
              <a:t>malesuada</a:t>
            </a:r>
            <a:r>
              <a:rPr lang="en-GB" dirty="0"/>
              <a:t> fames ac ante ipsum </a:t>
            </a:r>
            <a:r>
              <a:rPr lang="en-GB" dirty="0" err="1"/>
              <a:t>primis</a:t>
            </a:r>
            <a:r>
              <a:rPr lang="en-GB" dirty="0"/>
              <a:t> in </a:t>
            </a:r>
            <a:r>
              <a:rPr lang="en-GB" dirty="0" err="1"/>
              <a:t>faucibus</a:t>
            </a:r>
            <a:r>
              <a:rPr lang="en-GB" dirty="0"/>
              <a:t>.</a:t>
            </a:r>
          </a:p>
        </p:txBody>
      </p:sp>
      <p:sp>
        <p:nvSpPr>
          <p:cNvPr id="42" name="Slide Number Placeholder 41">
            <a:extLst>
              <a:ext uri="{FF2B5EF4-FFF2-40B4-BE49-F238E27FC236}">
                <a16:creationId xmlns:a16="http://schemas.microsoft.com/office/drawing/2014/main" id="{3C0D56C8-ECE9-4B13-B000-59703B1F1140}"/>
              </a:ext>
            </a:extLst>
          </p:cNvPr>
          <p:cNvSpPr>
            <a:spLocks noGrp="1"/>
          </p:cNvSpPr>
          <p:nvPr>
            <p:ph type="sldNum" sz="quarter" idx="4"/>
          </p:nvPr>
        </p:nvSpPr>
        <p:spPr/>
        <p:txBody>
          <a:bodyPr/>
          <a:lstStyle/>
          <a:p>
            <a:fld id="{93814408-5831-49B7-BF84-9D4EB0FEE077}" type="slidenum">
              <a:rPr lang="en-GB" smtClean="0"/>
              <a:pPr/>
              <a:t>16</a:t>
            </a:fld>
            <a:endParaRPr lang="en-GB" dirty="0"/>
          </a:p>
        </p:txBody>
      </p:sp>
    </p:spTree>
    <p:extLst>
      <p:ext uri="{BB962C8B-B14F-4D97-AF65-F5344CB8AC3E}">
        <p14:creationId xmlns:p14="http://schemas.microsoft.com/office/powerpoint/2010/main" val="1320895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F23D24-34B9-4689-9C98-1A40E973A666}"/>
              </a:ext>
            </a:extLst>
          </p:cNvPr>
          <p:cNvSpPr>
            <a:spLocks noGrp="1"/>
          </p:cNvSpPr>
          <p:nvPr>
            <p:ph type="title"/>
          </p:nvPr>
        </p:nvSpPr>
        <p:spPr/>
        <p:txBody>
          <a:bodyPr>
            <a:noAutofit/>
          </a:bodyPr>
          <a:lstStyle/>
          <a:p>
            <a:r>
              <a:rPr lang="en-GB" dirty="0"/>
              <a:t>Headline title goes here… never more than one line</a:t>
            </a:r>
          </a:p>
        </p:txBody>
      </p:sp>
      <p:sp>
        <p:nvSpPr>
          <p:cNvPr id="4" name="Content Placeholder 3">
            <a:extLst>
              <a:ext uri="{FF2B5EF4-FFF2-40B4-BE49-F238E27FC236}">
                <a16:creationId xmlns:a16="http://schemas.microsoft.com/office/drawing/2014/main" id="{C3D15710-EA19-40EB-9D93-D974B066617F}"/>
              </a:ext>
            </a:extLst>
          </p:cNvPr>
          <p:cNvSpPr>
            <a:spLocks noGrp="1"/>
          </p:cNvSpPr>
          <p:nvPr>
            <p:ph idx="1"/>
          </p:nvPr>
        </p:nvSpPr>
        <p:spPr/>
        <p:txBody>
          <a:bodyPr>
            <a:noAutofit/>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Phasellus</a:t>
            </a:r>
            <a:r>
              <a:rPr lang="en-GB" dirty="0"/>
              <a:t> lacinia </a:t>
            </a:r>
            <a:r>
              <a:rPr lang="en-GB" dirty="0" err="1"/>
              <a:t>interdum</a:t>
            </a:r>
            <a:r>
              <a:rPr lang="en-GB" dirty="0"/>
              <a:t> </a:t>
            </a:r>
            <a:r>
              <a:rPr lang="en-GB" dirty="0" err="1"/>
              <a:t>ut</a:t>
            </a:r>
            <a:r>
              <a:rPr lang="en-GB" dirty="0"/>
              <a:t> </a:t>
            </a:r>
            <a:r>
              <a:rPr lang="en-GB" dirty="0" err="1"/>
              <a:t>faucibus</a:t>
            </a:r>
            <a:r>
              <a:rPr lang="en-GB" dirty="0"/>
              <a:t>. </a:t>
            </a:r>
          </a:p>
          <a:p>
            <a:pPr lvl="1"/>
            <a:r>
              <a:rPr lang="en-GB" dirty="0" err="1"/>
              <a:t>Praesent</a:t>
            </a:r>
            <a:r>
              <a:rPr lang="en-GB" dirty="0"/>
              <a:t> semper </a:t>
            </a:r>
            <a:r>
              <a:rPr lang="en-GB" dirty="0" err="1"/>
              <a:t>volutpat</a:t>
            </a:r>
            <a:r>
              <a:rPr lang="en-GB" dirty="0"/>
              <a:t> </a:t>
            </a:r>
            <a:r>
              <a:rPr lang="en-GB" dirty="0" err="1"/>
              <a:t>purus</a:t>
            </a:r>
            <a:r>
              <a:rPr lang="en-GB" dirty="0"/>
              <a:t> non </a:t>
            </a:r>
            <a:r>
              <a:rPr lang="en-GB" dirty="0" err="1"/>
              <a:t>commodo</a:t>
            </a:r>
            <a:r>
              <a:rPr lang="en-GB" dirty="0"/>
              <a:t>. </a:t>
            </a:r>
          </a:p>
          <a:p>
            <a:pPr lvl="1"/>
            <a:r>
              <a:rPr lang="en-GB" dirty="0"/>
              <a:t>Cras </a:t>
            </a:r>
            <a:r>
              <a:rPr lang="en-GB" dirty="0" err="1"/>
              <a:t>lobortis</a:t>
            </a:r>
            <a:r>
              <a:rPr lang="en-GB" dirty="0"/>
              <a:t> non </a:t>
            </a:r>
            <a:r>
              <a:rPr lang="en-GB" dirty="0" err="1"/>
              <a:t>orci</a:t>
            </a:r>
            <a:r>
              <a:rPr lang="en-GB" dirty="0"/>
              <a:t> </a:t>
            </a:r>
            <a:r>
              <a:rPr lang="en-GB" dirty="0" err="1"/>
              <a:t>nec</a:t>
            </a:r>
            <a:r>
              <a:rPr lang="en-GB" dirty="0"/>
              <a:t> </a:t>
            </a:r>
            <a:r>
              <a:rPr lang="en-GB" dirty="0" err="1"/>
              <a:t>imperdiet</a:t>
            </a:r>
            <a:r>
              <a:rPr lang="en-GB" dirty="0"/>
              <a:t>. </a:t>
            </a:r>
          </a:p>
          <a:p>
            <a:pPr lvl="1"/>
            <a:r>
              <a:rPr lang="en-GB" dirty="0" err="1"/>
              <a:t>Nulla</a:t>
            </a:r>
            <a:r>
              <a:rPr lang="en-GB" dirty="0"/>
              <a:t> </a:t>
            </a:r>
            <a:r>
              <a:rPr lang="en-GB" dirty="0" err="1"/>
              <a:t>eget</a:t>
            </a:r>
            <a:r>
              <a:rPr lang="en-GB" dirty="0"/>
              <a:t> </a:t>
            </a:r>
            <a:r>
              <a:rPr lang="en-GB" dirty="0" err="1"/>
              <a:t>lobortis</a:t>
            </a:r>
            <a:r>
              <a:rPr lang="en-GB" dirty="0"/>
              <a:t> </a:t>
            </a:r>
            <a:r>
              <a:rPr lang="en-GB" dirty="0" err="1"/>
              <a:t>risus</a:t>
            </a:r>
            <a:r>
              <a:rPr lang="en-GB" dirty="0"/>
              <a:t>. </a:t>
            </a:r>
            <a:r>
              <a:rPr lang="en-GB" dirty="0" err="1"/>
              <a:t>Nulla</a:t>
            </a:r>
            <a:r>
              <a:rPr lang="en-GB" dirty="0"/>
              <a:t> et </a:t>
            </a:r>
            <a:r>
              <a:rPr lang="en-GB" dirty="0" err="1"/>
              <a:t>ultrices</a:t>
            </a:r>
            <a:r>
              <a:rPr lang="en-GB" dirty="0"/>
              <a:t> </a:t>
            </a:r>
            <a:r>
              <a:rPr lang="en-GB" dirty="0" err="1"/>
              <a:t>nibh</a:t>
            </a:r>
            <a:r>
              <a:rPr lang="en-GB" dirty="0"/>
              <a:t>. </a:t>
            </a:r>
            <a:r>
              <a:rPr lang="en-GB" dirty="0" err="1"/>
              <a:t>Vivamus</a:t>
            </a:r>
            <a:r>
              <a:rPr lang="en-GB" dirty="0"/>
              <a:t> </a:t>
            </a:r>
            <a:r>
              <a:rPr lang="en-GB" dirty="0" err="1"/>
              <a:t>volutpat</a:t>
            </a:r>
            <a:r>
              <a:rPr lang="en-GB" dirty="0"/>
              <a:t> dictum convallis. </a:t>
            </a:r>
          </a:p>
          <a:p>
            <a:r>
              <a:rPr lang="en-GB" dirty="0"/>
              <a:t>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inceptos</a:t>
            </a:r>
            <a:r>
              <a:rPr lang="en-GB" dirty="0"/>
              <a:t> </a:t>
            </a:r>
            <a:r>
              <a:rPr lang="en-GB" dirty="0" err="1"/>
              <a:t>himenaeos</a:t>
            </a:r>
            <a:r>
              <a:rPr lang="en-GB" dirty="0"/>
              <a:t>. </a:t>
            </a:r>
          </a:p>
          <a:p>
            <a:pPr lvl="1"/>
            <a:r>
              <a:rPr lang="en-GB" dirty="0" err="1"/>
              <a:t>Sed</a:t>
            </a:r>
            <a:r>
              <a:rPr lang="en-GB" dirty="0"/>
              <a:t> libero ex, </a:t>
            </a:r>
            <a:r>
              <a:rPr lang="en-GB" dirty="0" err="1"/>
              <a:t>finibus</a:t>
            </a:r>
            <a:r>
              <a:rPr lang="en-GB" dirty="0"/>
              <a:t> id </a:t>
            </a:r>
            <a:r>
              <a:rPr lang="en-GB" dirty="0" err="1"/>
              <a:t>justo</a:t>
            </a:r>
            <a:r>
              <a:rPr lang="en-GB" dirty="0"/>
              <a:t> sit </a:t>
            </a:r>
            <a:r>
              <a:rPr lang="en-GB" dirty="0" err="1"/>
              <a:t>amet</a:t>
            </a:r>
            <a:r>
              <a:rPr lang="en-GB" dirty="0"/>
              <a:t>, </a:t>
            </a:r>
            <a:r>
              <a:rPr lang="en-GB" dirty="0" err="1"/>
              <a:t>feugiat</a:t>
            </a:r>
            <a:r>
              <a:rPr lang="en-GB" dirty="0"/>
              <a:t> </a:t>
            </a:r>
            <a:r>
              <a:rPr lang="en-GB" dirty="0" err="1"/>
              <a:t>finibus</a:t>
            </a:r>
            <a:r>
              <a:rPr lang="en-GB" dirty="0"/>
              <a:t> ex. </a:t>
            </a:r>
          </a:p>
          <a:p>
            <a:pPr lvl="1"/>
            <a:r>
              <a:rPr lang="en-GB" dirty="0"/>
              <a:t>Integer vitae </a:t>
            </a:r>
            <a:r>
              <a:rPr lang="en-GB" dirty="0" err="1"/>
              <a:t>pretium</a:t>
            </a:r>
            <a:r>
              <a:rPr lang="en-GB" dirty="0"/>
              <a:t> eros. In </a:t>
            </a:r>
            <a:r>
              <a:rPr lang="en-GB" dirty="0" err="1"/>
              <a:t>feugiat</a:t>
            </a:r>
            <a:r>
              <a:rPr lang="en-GB" dirty="0"/>
              <a:t> </a:t>
            </a:r>
            <a:r>
              <a:rPr lang="en-GB" dirty="0" err="1"/>
              <a:t>interdum</a:t>
            </a:r>
            <a:r>
              <a:rPr lang="en-GB" dirty="0"/>
              <a:t> </a:t>
            </a:r>
            <a:r>
              <a:rPr lang="en-GB" dirty="0" err="1"/>
              <a:t>sapien</a:t>
            </a:r>
            <a:r>
              <a:rPr lang="en-GB" dirty="0"/>
              <a:t> </a:t>
            </a:r>
            <a:r>
              <a:rPr lang="en-GB" dirty="0" err="1"/>
              <a:t>quis</a:t>
            </a:r>
            <a:r>
              <a:rPr lang="en-GB" dirty="0"/>
              <a:t> </a:t>
            </a:r>
            <a:r>
              <a:rPr lang="en-GB" dirty="0" err="1"/>
              <a:t>facilisis</a:t>
            </a:r>
            <a:r>
              <a:rPr lang="en-GB" dirty="0"/>
              <a:t>. </a:t>
            </a:r>
          </a:p>
          <a:p>
            <a:pPr lvl="1"/>
            <a:r>
              <a:rPr lang="en-GB" dirty="0" err="1"/>
              <a:t>Curabitur</a:t>
            </a:r>
            <a:r>
              <a:rPr lang="en-GB" dirty="0"/>
              <a:t> </a:t>
            </a:r>
            <a:r>
              <a:rPr lang="en-GB" dirty="0" err="1"/>
              <a:t>nec</a:t>
            </a:r>
            <a:r>
              <a:rPr lang="en-GB" dirty="0"/>
              <a:t> </a:t>
            </a:r>
            <a:r>
              <a:rPr lang="en-GB" dirty="0" err="1"/>
              <a:t>placerat</a:t>
            </a:r>
            <a:r>
              <a:rPr lang="en-GB" dirty="0"/>
              <a:t> </a:t>
            </a:r>
            <a:r>
              <a:rPr lang="en-GB" dirty="0" err="1"/>
              <a:t>lectus</a:t>
            </a:r>
            <a:r>
              <a:rPr lang="en-GB" dirty="0"/>
              <a:t>, </a:t>
            </a:r>
            <a:r>
              <a:rPr lang="en-GB" dirty="0" err="1"/>
              <a:t>sed</a:t>
            </a:r>
            <a:r>
              <a:rPr lang="en-GB" dirty="0"/>
              <a:t> porta </a:t>
            </a:r>
            <a:r>
              <a:rPr lang="en-GB" dirty="0" err="1"/>
              <a:t>massa</a:t>
            </a:r>
            <a:r>
              <a:rPr lang="en-GB" dirty="0"/>
              <a:t>. </a:t>
            </a:r>
          </a:p>
          <a:p>
            <a:r>
              <a:rPr lang="en-GB" dirty="0"/>
              <a:t>Maecenas </a:t>
            </a:r>
            <a:r>
              <a:rPr lang="en-GB" dirty="0" err="1"/>
              <a:t>congue</a:t>
            </a:r>
            <a:r>
              <a:rPr lang="en-GB" dirty="0"/>
              <a:t> libero </a:t>
            </a:r>
            <a:r>
              <a:rPr lang="en-GB" dirty="0" err="1"/>
              <a:t>sed</a:t>
            </a:r>
            <a:r>
              <a:rPr lang="en-GB" dirty="0"/>
              <a:t> ipsum vestibulum </a:t>
            </a:r>
            <a:r>
              <a:rPr lang="en-GB" dirty="0" err="1"/>
              <a:t>sagittis</a:t>
            </a:r>
            <a:r>
              <a:rPr lang="en-GB" dirty="0"/>
              <a:t>. </a:t>
            </a:r>
            <a:r>
              <a:rPr lang="en-GB" dirty="0" err="1"/>
              <a:t>Phasellus</a:t>
            </a:r>
            <a:r>
              <a:rPr lang="en-GB" dirty="0"/>
              <a:t> </a:t>
            </a:r>
            <a:r>
              <a:rPr lang="en-GB" dirty="0" err="1"/>
              <a:t>eget</a:t>
            </a:r>
            <a:r>
              <a:rPr lang="en-GB" dirty="0"/>
              <a:t> </a:t>
            </a:r>
            <a:r>
              <a:rPr lang="en-GB" dirty="0" err="1"/>
              <a:t>dignissim</a:t>
            </a:r>
            <a:r>
              <a:rPr lang="en-GB" dirty="0"/>
              <a:t> </a:t>
            </a:r>
            <a:r>
              <a:rPr lang="en-GB" dirty="0" err="1"/>
              <a:t>elit</a:t>
            </a:r>
            <a:r>
              <a:rPr lang="en-GB" dirty="0"/>
              <a:t>. </a:t>
            </a:r>
          </a:p>
          <a:p>
            <a:pPr lvl="1"/>
            <a:r>
              <a:rPr lang="en-GB" dirty="0" err="1"/>
              <a:t>Aliquam</a:t>
            </a:r>
            <a:r>
              <a:rPr lang="en-GB" dirty="0"/>
              <a:t> </a:t>
            </a:r>
            <a:r>
              <a:rPr lang="en-GB" dirty="0" err="1"/>
              <a:t>erat</a:t>
            </a:r>
            <a:r>
              <a:rPr lang="en-GB" dirty="0"/>
              <a:t> </a:t>
            </a:r>
            <a:r>
              <a:rPr lang="en-GB" dirty="0" err="1"/>
              <a:t>volutpat</a:t>
            </a:r>
            <a:r>
              <a:rPr lang="en-GB" dirty="0"/>
              <a:t>. Donec a </a:t>
            </a:r>
            <a:r>
              <a:rPr lang="en-GB" dirty="0" err="1"/>
              <a:t>leo</a:t>
            </a:r>
            <a:r>
              <a:rPr lang="en-GB" dirty="0"/>
              <a:t> </a:t>
            </a:r>
            <a:r>
              <a:rPr lang="en-GB" dirty="0" err="1"/>
              <a:t>tristique</a:t>
            </a:r>
            <a:r>
              <a:rPr lang="en-GB" dirty="0"/>
              <a:t>, </a:t>
            </a:r>
            <a:r>
              <a:rPr lang="en-GB" dirty="0" err="1"/>
              <a:t>lobortis</a:t>
            </a:r>
            <a:r>
              <a:rPr lang="en-GB" dirty="0"/>
              <a:t> </a:t>
            </a:r>
            <a:r>
              <a:rPr lang="en-GB" dirty="0" err="1"/>
              <a:t>mauris</a:t>
            </a:r>
            <a:r>
              <a:rPr lang="en-GB" dirty="0"/>
              <a:t> at, </a:t>
            </a:r>
            <a:r>
              <a:rPr lang="en-GB" dirty="0" err="1"/>
              <a:t>congue</a:t>
            </a:r>
            <a:r>
              <a:rPr lang="en-GB" dirty="0"/>
              <a:t> </a:t>
            </a:r>
            <a:r>
              <a:rPr lang="en-GB" dirty="0" err="1"/>
              <a:t>sapien</a:t>
            </a:r>
            <a:r>
              <a:rPr lang="en-GB" dirty="0"/>
              <a:t>. </a:t>
            </a:r>
          </a:p>
          <a:p>
            <a:pPr lvl="1"/>
            <a:r>
              <a:rPr lang="en-GB" dirty="0" err="1"/>
              <a:t>Interdum</a:t>
            </a:r>
            <a:r>
              <a:rPr lang="en-GB" dirty="0"/>
              <a:t> et </a:t>
            </a:r>
            <a:r>
              <a:rPr lang="en-GB" dirty="0" err="1"/>
              <a:t>malesuada</a:t>
            </a:r>
            <a:r>
              <a:rPr lang="en-GB" dirty="0"/>
              <a:t> fames ac ante ipsum </a:t>
            </a:r>
            <a:r>
              <a:rPr lang="en-GB" dirty="0" err="1"/>
              <a:t>primis</a:t>
            </a:r>
            <a:r>
              <a:rPr lang="en-GB" dirty="0"/>
              <a:t> in </a:t>
            </a:r>
            <a:r>
              <a:rPr lang="en-GB" dirty="0" err="1"/>
              <a:t>faucibus</a:t>
            </a:r>
            <a:r>
              <a:rPr lang="en-GB" dirty="0"/>
              <a:t>.</a:t>
            </a:r>
          </a:p>
        </p:txBody>
      </p:sp>
      <p:sp>
        <p:nvSpPr>
          <p:cNvPr id="42" name="Slide Number Placeholder 41">
            <a:extLst>
              <a:ext uri="{FF2B5EF4-FFF2-40B4-BE49-F238E27FC236}">
                <a16:creationId xmlns:a16="http://schemas.microsoft.com/office/drawing/2014/main" id="{3C0D56C8-ECE9-4B13-B000-59703B1F1140}"/>
              </a:ext>
            </a:extLst>
          </p:cNvPr>
          <p:cNvSpPr>
            <a:spLocks noGrp="1"/>
          </p:cNvSpPr>
          <p:nvPr>
            <p:ph type="sldNum" sz="quarter" idx="4"/>
          </p:nvPr>
        </p:nvSpPr>
        <p:spPr/>
        <p:txBody>
          <a:bodyPr/>
          <a:lstStyle/>
          <a:p>
            <a:fld id="{93814408-5831-49B7-BF84-9D4EB0FEE077}" type="slidenum">
              <a:rPr lang="en-GB" smtClean="0"/>
              <a:pPr/>
              <a:t>17</a:t>
            </a:fld>
            <a:endParaRPr lang="en-GB" dirty="0"/>
          </a:p>
        </p:txBody>
      </p:sp>
    </p:spTree>
    <p:extLst>
      <p:ext uri="{BB962C8B-B14F-4D97-AF65-F5344CB8AC3E}">
        <p14:creationId xmlns:p14="http://schemas.microsoft.com/office/powerpoint/2010/main" val="4246723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70905B2-7484-435B-8331-9589C841B994}"/>
              </a:ext>
            </a:extLst>
          </p:cNvPr>
          <p:cNvSpPr>
            <a:spLocks noGrp="1"/>
          </p:cNvSpPr>
          <p:nvPr>
            <p:ph type="body" sz="half" idx="2"/>
          </p:nvPr>
        </p:nvSpPr>
        <p:spPr/>
        <p:txBody>
          <a:bodyPr/>
          <a:lstStyle/>
          <a:p>
            <a:r>
              <a:rPr lang="en-GB" dirty="0"/>
              <a:t>Section divide slide. Can go over a couple of lines</a:t>
            </a:r>
          </a:p>
        </p:txBody>
      </p:sp>
    </p:spTree>
    <p:extLst>
      <p:ext uri="{BB962C8B-B14F-4D97-AF65-F5344CB8AC3E}">
        <p14:creationId xmlns:p14="http://schemas.microsoft.com/office/powerpoint/2010/main" val="188860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27E311-0D8A-4FD7-9276-B0D70027FDB2}"/>
              </a:ext>
            </a:extLst>
          </p:cNvPr>
          <p:cNvSpPr>
            <a:spLocks noGrp="1"/>
          </p:cNvSpPr>
          <p:nvPr>
            <p:ph type="title"/>
          </p:nvPr>
        </p:nvSpPr>
        <p:spPr/>
        <p:txBody>
          <a:bodyPr/>
          <a:lstStyle/>
          <a:p>
            <a:r>
              <a:rPr lang="en-GB" dirty="0"/>
              <a:t>Simple table example</a:t>
            </a:r>
          </a:p>
        </p:txBody>
      </p:sp>
      <p:sp>
        <p:nvSpPr>
          <p:cNvPr id="4" name="Text Placeholder 3">
            <a:extLst>
              <a:ext uri="{FF2B5EF4-FFF2-40B4-BE49-F238E27FC236}">
                <a16:creationId xmlns:a16="http://schemas.microsoft.com/office/drawing/2014/main" id="{05845401-A73B-420C-940B-5B367BEEBF87}"/>
              </a:ext>
            </a:extLst>
          </p:cNvPr>
          <p:cNvSpPr>
            <a:spLocks noGrp="1"/>
          </p:cNvSpPr>
          <p:nvPr>
            <p:ph type="body" sz="half" idx="2"/>
          </p:nvPr>
        </p:nvSpPr>
        <p:spPr/>
        <p:txBody>
          <a:bodyPr/>
          <a:lstStyle/>
          <a:p>
            <a:r>
              <a:rPr lang="en-GB" dirty="0"/>
              <a:t>Subtitle if needed, delete if not needed.</a:t>
            </a:r>
          </a:p>
          <a:p>
            <a:r>
              <a:rPr lang="en-GB" dirty="0"/>
              <a:t>Table is editable by double clicking </a:t>
            </a:r>
          </a:p>
        </p:txBody>
      </p:sp>
      <p:graphicFrame>
        <p:nvGraphicFramePr>
          <p:cNvPr id="9" name="Table 9">
            <a:extLst>
              <a:ext uri="{FF2B5EF4-FFF2-40B4-BE49-F238E27FC236}">
                <a16:creationId xmlns:a16="http://schemas.microsoft.com/office/drawing/2014/main" id="{AC61AEAB-5315-4E71-8513-29AE83DC0429}"/>
              </a:ext>
            </a:extLst>
          </p:cNvPr>
          <p:cNvGraphicFramePr>
            <a:graphicFrameLocks noGrp="1"/>
          </p:cNvGraphicFramePr>
          <p:nvPr>
            <p:ph idx="1"/>
            <p:extLst>
              <p:ext uri="{D42A27DB-BD31-4B8C-83A1-F6EECF244321}">
                <p14:modId xmlns:p14="http://schemas.microsoft.com/office/powerpoint/2010/main" val="234820240"/>
              </p:ext>
            </p:extLst>
          </p:nvPr>
        </p:nvGraphicFramePr>
        <p:xfrm>
          <a:off x="1076325" y="1687513"/>
          <a:ext cx="10029825" cy="3668820"/>
        </p:xfrm>
        <a:graphic>
          <a:graphicData uri="http://schemas.openxmlformats.org/drawingml/2006/table">
            <a:tbl>
              <a:tblPr firstRow="1" bandRow="1">
                <a:tableStyleId>{69012ECD-51FC-41F1-AA8D-1B2483CD663E}</a:tableStyleId>
              </a:tblPr>
              <a:tblGrid>
                <a:gridCol w="2005965">
                  <a:extLst>
                    <a:ext uri="{9D8B030D-6E8A-4147-A177-3AD203B41FA5}">
                      <a16:colId xmlns:a16="http://schemas.microsoft.com/office/drawing/2014/main" val="783540557"/>
                    </a:ext>
                  </a:extLst>
                </a:gridCol>
                <a:gridCol w="2005965">
                  <a:extLst>
                    <a:ext uri="{9D8B030D-6E8A-4147-A177-3AD203B41FA5}">
                      <a16:colId xmlns:a16="http://schemas.microsoft.com/office/drawing/2014/main" val="909236801"/>
                    </a:ext>
                  </a:extLst>
                </a:gridCol>
                <a:gridCol w="2005965">
                  <a:extLst>
                    <a:ext uri="{9D8B030D-6E8A-4147-A177-3AD203B41FA5}">
                      <a16:colId xmlns:a16="http://schemas.microsoft.com/office/drawing/2014/main" val="2405979034"/>
                    </a:ext>
                  </a:extLst>
                </a:gridCol>
                <a:gridCol w="2005965">
                  <a:extLst>
                    <a:ext uri="{9D8B030D-6E8A-4147-A177-3AD203B41FA5}">
                      <a16:colId xmlns:a16="http://schemas.microsoft.com/office/drawing/2014/main" val="2588433598"/>
                    </a:ext>
                  </a:extLst>
                </a:gridCol>
                <a:gridCol w="2005965">
                  <a:extLst>
                    <a:ext uri="{9D8B030D-6E8A-4147-A177-3AD203B41FA5}">
                      <a16:colId xmlns:a16="http://schemas.microsoft.com/office/drawing/2014/main" val="157010796"/>
                    </a:ext>
                  </a:extLst>
                </a:gridCol>
              </a:tblGrid>
              <a:tr h="470640">
                <a:tc>
                  <a:txBody>
                    <a:bodyPr/>
                    <a:lstStyle/>
                    <a:p>
                      <a:pPr algn="ctr"/>
                      <a:r>
                        <a:rPr lang="en-GB" sz="1400" dirty="0"/>
                        <a:t>Column 1</a:t>
                      </a:r>
                    </a:p>
                  </a:txBody>
                  <a:tcPr anchor="ctr"/>
                </a:tc>
                <a:tc>
                  <a:txBody>
                    <a:bodyPr/>
                    <a:lstStyle/>
                    <a:p>
                      <a:pPr algn="ctr"/>
                      <a:r>
                        <a:rPr lang="en-GB" sz="1400" dirty="0"/>
                        <a:t>Column 2</a:t>
                      </a:r>
                    </a:p>
                  </a:txBody>
                  <a:tcPr anchor="ctr"/>
                </a:tc>
                <a:tc>
                  <a:txBody>
                    <a:bodyPr/>
                    <a:lstStyle/>
                    <a:p>
                      <a:pPr algn="ctr"/>
                      <a:r>
                        <a:rPr lang="en-GB" sz="1400" dirty="0"/>
                        <a:t>Column 3</a:t>
                      </a:r>
                    </a:p>
                  </a:txBody>
                  <a:tcPr anchor="ctr"/>
                </a:tc>
                <a:tc>
                  <a:txBody>
                    <a:bodyPr/>
                    <a:lstStyle/>
                    <a:p>
                      <a:pPr algn="ctr"/>
                      <a:r>
                        <a:rPr lang="en-GB" sz="1400" dirty="0"/>
                        <a:t>Column 4</a:t>
                      </a:r>
                    </a:p>
                  </a:txBody>
                  <a:tcPr anchor="ctr"/>
                </a:tc>
                <a:tc>
                  <a:txBody>
                    <a:bodyPr/>
                    <a:lstStyle/>
                    <a:p>
                      <a:pPr algn="ctr"/>
                      <a:r>
                        <a:rPr lang="en-GB" sz="1400" dirty="0"/>
                        <a:t>Column 5</a:t>
                      </a:r>
                    </a:p>
                  </a:txBody>
                  <a:tcPr anchor="ctr"/>
                </a:tc>
                <a:extLst>
                  <a:ext uri="{0D108BD9-81ED-4DB2-BD59-A6C34878D82A}">
                    <a16:rowId xmlns:a16="http://schemas.microsoft.com/office/drawing/2014/main" val="1655205120"/>
                  </a:ext>
                </a:extLst>
              </a:tr>
              <a:tr h="639636">
                <a:tc>
                  <a:txBody>
                    <a:bodyPr/>
                    <a:lstStyle/>
                    <a:p>
                      <a:pPr algn="ctr"/>
                      <a:r>
                        <a:rPr lang="en-GB" sz="1600" dirty="0"/>
                        <a:t>1</a:t>
                      </a:r>
                    </a:p>
                  </a:txBody>
                  <a:tcPr anchor="ctr"/>
                </a:tc>
                <a:tc>
                  <a:txBody>
                    <a:bodyPr/>
                    <a:lstStyle/>
                    <a:p>
                      <a:pPr algn="ctr"/>
                      <a:r>
                        <a:rPr lang="en-GB" sz="1600" dirty="0"/>
                        <a:t>2</a:t>
                      </a:r>
                    </a:p>
                  </a:txBody>
                  <a:tcPr anchor="ctr"/>
                </a:tc>
                <a:tc>
                  <a:txBody>
                    <a:bodyPr/>
                    <a:lstStyle/>
                    <a:p>
                      <a:pPr algn="ctr"/>
                      <a:r>
                        <a:rPr lang="en-GB" sz="1600" dirty="0"/>
                        <a:t>3</a:t>
                      </a:r>
                    </a:p>
                  </a:txBody>
                  <a:tcPr anchor="ctr"/>
                </a:tc>
                <a:tc>
                  <a:txBody>
                    <a:bodyPr/>
                    <a:lstStyle/>
                    <a:p>
                      <a:pPr algn="ctr"/>
                      <a:r>
                        <a:rPr lang="en-GB" sz="1600" dirty="0"/>
                        <a:t>4</a:t>
                      </a:r>
                    </a:p>
                  </a:txBody>
                  <a:tcPr anchor="ctr"/>
                </a:tc>
                <a:tc>
                  <a:txBody>
                    <a:bodyPr/>
                    <a:lstStyle/>
                    <a:p>
                      <a:pPr algn="ctr"/>
                      <a:r>
                        <a:rPr lang="en-GB" sz="1600" dirty="0"/>
                        <a:t>5</a:t>
                      </a:r>
                    </a:p>
                  </a:txBody>
                  <a:tcPr anchor="ctr"/>
                </a:tc>
                <a:extLst>
                  <a:ext uri="{0D108BD9-81ED-4DB2-BD59-A6C34878D82A}">
                    <a16:rowId xmlns:a16="http://schemas.microsoft.com/office/drawing/2014/main" val="1371867546"/>
                  </a:ext>
                </a:extLst>
              </a:tr>
              <a:tr h="639636">
                <a:tc>
                  <a:txBody>
                    <a:bodyPr/>
                    <a:lstStyle/>
                    <a:p>
                      <a:pPr algn="ctr"/>
                      <a:r>
                        <a:rPr lang="en-GB" sz="1600" dirty="0"/>
                        <a:t>2</a:t>
                      </a:r>
                    </a:p>
                  </a:txBody>
                  <a:tcPr anchor="ctr"/>
                </a:tc>
                <a:tc>
                  <a:txBody>
                    <a:bodyPr/>
                    <a:lstStyle/>
                    <a:p>
                      <a:pPr algn="ctr"/>
                      <a:r>
                        <a:rPr lang="en-GB" sz="1600" dirty="0"/>
                        <a:t>3</a:t>
                      </a:r>
                    </a:p>
                  </a:txBody>
                  <a:tcPr anchor="ctr"/>
                </a:tc>
                <a:tc>
                  <a:txBody>
                    <a:bodyPr/>
                    <a:lstStyle/>
                    <a:p>
                      <a:pPr algn="ctr"/>
                      <a:r>
                        <a:rPr lang="en-GB" sz="1600" dirty="0"/>
                        <a:t>4</a:t>
                      </a:r>
                    </a:p>
                  </a:txBody>
                  <a:tcPr anchor="ctr"/>
                </a:tc>
                <a:tc>
                  <a:txBody>
                    <a:bodyPr/>
                    <a:lstStyle/>
                    <a:p>
                      <a:pPr algn="ctr"/>
                      <a:r>
                        <a:rPr lang="en-GB" sz="1600" dirty="0"/>
                        <a:t>5</a:t>
                      </a:r>
                    </a:p>
                  </a:txBody>
                  <a:tcPr anchor="ctr"/>
                </a:tc>
                <a:tc>
                  <a:txBody>
                    <a:bodyPr/>
                    <a:lstStyle/>
                    <a:p>
                      <a:pPr algn="ctr"/>
                      <a:r>
                        <a:rPr lang="en-GB" sz="1600" dirty="0"/>
                        <a:t>1</a:t>
                      </a:r>
                    </a:p>
                  </a:txBody>
                  <a:tcPr anchor="ctr"/>
                </a:tc>
                <a:extLst>
                  <a:ext uri="{0D108BD9-81ED-4DB2-BD59-A6C34878D82A}">
                    <a16:rowId xmlns:a16="http://schemas.microsoft.com/office/drawing/2014/main" val="3292365913"/>
                  </a:ext>
                </a:extLst>
              </a:tr>
              <a:tr h="639636">
                <a:tc>
                  <a:txBody>
                    <a:bodyPr/>
                    <a:lstStyle/>
                    <a:p>
                      <a:pPr algn="ctr"/>
                      <a:r>
                        <a:rPr lang="en-GB" sz="1600" dirty="0"/>
                        <a:t>3</a:t>
                      </a:r>
                    </a:p>
                  </a:txBody>
                  <a:tcPr anchor="ctr"/>
                </a:tc>
                <a:tc>
                  <a:txBody>
                    <a:bodyPr/>
                    <a:lstStyle/>
                    <a:p>
                      <a:pPr algn="ctr"/>
                      <a:r>
                        <a:rPr lang="en-GB" sz="1600" dirty="0"/>
                        <a:t>4</a:t>
                      </a:r>
                    </a:p>
                  </a:txBody>
                  <a:tcPr anchor="ctr"/>
                </a:tc>
                <a:tc>
                  <a:txBody>
                    <a:bodyPr/>
                    <a:lstStyle/>
                    <a:p>
                      <a:pPr algn="ctr"/>
                      <a:r>
                        <a:rPr lang="en-GB" sz="1600" dirty="0"/>
                        <a:t>5</a:t>
                      </a:r>
                    </a:p>
                  </a:txBody>
                  <a:tcPr anchor="ctr"/>
                </a:tc>
                <a:tc>
                  <a:txBody>
                    <a:bodyPr/>
                    <a:lstStyle/>
                    <a:p>
                      <a:pPr algn="ctr"/>
                      <a:r>
                        <a:rPr lang="en-GB" sz="1600" dirty="0"/>
                        <a:t>1</a:t>
                      </a:r>
                    </a:p>
                  </a:txBody>
                  <a:tcPr anchor="ctr"/>
                </a:tc>
                <a:tc>
                  <a:txBody>
                    <a:bodyPr/>
                    <a:lstStyle/>
                    <a:p>
                      <a:pPr algn="ctr"/>
                      <a:r>
                        <a:rPr lang="en-GB" sz="1600" dirty="0"/>
                        <a:t>2</a:t>
                      </a:r>
                    </a:p>
                  </a:txBody>
                  <a:tcPr anchor="ctr"/>
                </a:tc>
                <a:extLst>
                  <a:ext uri="{0D108BD9-81ED-4DB2-BD59-A6C34878D82A}">
                    <a16:rowId xmlns:a16="http://schemas.microsoft.com/office/drawing/2014/main" val="2682391847"/>
                  </a:ext>
                </a:extLst>
              </a:tr>
              <a:tr h="639636">
                <a:tc>
                  <a:txBody>
                    <a:bodyPr/>
                    <a:lstStyle/>
                    <a:p>
                      <a:pPr algn="ctr"/>
                      <a:r>
                        <a:rPr lang="en-GB" sz="1600" dirty="0"/>
                        <a:t>4</a:t>
                      </a:r>
                    </a:p>
                  </a:txBody>
                  <a:tcPr anchor="ctr"/>
                </a:tc>
                <a:tc>
                  <a:txBody>
                    <a:bodyPr/>
                    <a:lstStyle/>
                    <a:p>
                      <a:pPr algn="ctr"/>
                      <a:r>
                        <a:rPr lang="en-GB" sz="1600" dirty="0"/>
                        <a:t>5</a:t>
                      </a:r>
                    </a:p>
                  </a:txBody>
                  <a:tcPr anchor="ctr"/>
                </a:tc>
                <a:tc>
                  <a:txBody>
                    <a:bodyPr/>
                    <a:lstStyle/>
                    <a:p>
                      <a:pPr algn="ctr"/>
                      <a:r>
                        <a:rPr lang="en-GB" sz="1600" dirty="0"/>
                        <a:t>1</a:t>
                      </a:r>
                    </a:p>
                  </a:txBody>
                  <a:tcPr anchor="ctr"/>
                </a:tc>
                <a:tc>
                  <a:txBody>
                    <a:bodyPr/>
                    <a:lstStyle/>
                    <a:p>
                      <a:pPr algn="ctr"/>
                      <a:r>
                        <a:rPr lang="en-GB" sz="1600" dirty="0"/>
                        <a:t>2</a:t>
                      </a:r>
                    </a:p>
                  </a:txBody>
                  <a:tcPr anchor="ctr"/>
                </a:tc>
                <a:tc>
                  <a:txBody>
                    <a:bodyPr/>
                    <a:lstStyle/>
                    <a:p>
                      <a:pPr algn="ctr"/>
                      <a:r>
                        <a:rPr lang="en-GB" sz="1600" dirty="0"/>
                        <a:t>3</a:t>
                      </a:r>
                    </a:p>
                  </a:txBody>
                  <a:tcPr anchor="ctr"/>
                </a:tc>
                <a:extLst>
                  <a:ext uri="{0D108BD9-81ED-4DB2-BD59-A6C34878D82A}">
                    <a16:rowId xmlns:a16="http://schemas.microsoft.com/office/drawing/2014/main" val="1321875409"/>
                  </a:ext>
                </a:extLst>
              </a:tr>
              <a:tr h="639636">
                <a:tc>
                  <a:txBody>
                    <a:bodyPr/>
                    <a:lstStyle/>
                    <a:p>
                      <a:pPr algn="ctr"/>
                      <a:r>
                        <a:rPr lang="en-GB" sz="1600" dirty="0"/>
                        <a:t>5</a:t>
                      </a:r>
                    </a:p>
                  </a:txBody>
                  <a:tcPr anchor="ctr"/>
                </a:tc>
                <a:tc>
                  <a:txBody>
                    <a:bodyPr/>
                    <a:lstStyle/>
                    <a:p>
                      <a:pPr algn="ctr"/>
                      <a:r>
                        <a:rPr lang="en-GB" sz="1600" dirty="0"/>
                        <a:t>1</a:t>
                      </a:r>
                    </a:p>
                  </a:txBody>
                  <a:tcPr anchor="ctr"/>
                </a:tc>
                <a:tc>
                  <a:txBody>
                    <a:bodyPr/>
                    <a:lstStyle/>
                    <a:p>
                      <a:pPr algn="ctr"/>
                      <a:r>
                        <a:rPr lang="en-GB" sz="1600" dirty="0"/>
                        <a:t>2</a:t>
                      </a:r>
                    </a:p>
                  </a:txBody>
                  <a:tcPr anchor="ctr"/>
                </a:tc>
                <a:tc>
                  <a:txBody>
                    <a:bodyPr/>
                    <a:lstStyle/>
                    <a:p>
                      <a:pPr algn="ctr"/>
                      <a:r>
                        <a:rPr lang="en-GB" sz="1600" dirty="0"/>
                        <a:t>3</a:t>
                      </a:r>
                    </a:p>
                  </a:txBody>
                  <a:tcPr anchor="ctr"/>
                </a:tc>
                <a:tc>
                  <a:txBody>
                    <a:bodyPr/>
                    <a:lstStyle/>
                    <a:p>
                      <a:pPr algn="ctr"/>
                      <a:r>
                        <a:rPr lang="en-GB" sz="1600" dirty="0"/>
                        <a:t>4</a:t>
                      </a:r>
                    </a:p>
                  </a:txBody>
                  <a:tcPr anchor="ctr"/>
                </a:tc>
                <a:extLst>
                  <a:ext uri="{0D108BD9-81ED-4DB2-BD59-A6C34878D82A}">
                    <a16:rowId xmlns:a16="http://schemas.microsoft.com/office/drawing/2014/main" val="2908646960"/>
                  </a:ext>
                </a:extLst>
              </a:tr>
            </a:tbl>
          </a:graphicData>
        </a:graphic>
      </p:graphicFrame>
      <p:sp>
        <p:nvSpPr>
          <p:cNvPr id="14" name="Slide Number Placeholder 13">
            <a:extLst>
              <a:ext uri="{FF2B5EF4-FFF2-40B4-BE49-F238E27FC236}">
                <a16:creationId xmlns:a16="http://schemas.microsoft.com/office/drawing/2014/main" id="{C16EA60C-94BE-49A1-B61C-91C7A5BDE970}"/>
              </a:ext>
            </a:extLst>
          </p:cNvPr>
          <p:cNvSpPr>
            <a:spLocks noGrp="1"/>
          </p:cNvSpPr>
          <p:nvPr>
            <p:ph type="sldNum" sz="quarter" idx="4"/>
          </p:nvPr>
        </p:nvSpPr>
        <p:spPr/>
        <p:txBody>
          <a:bodyPr/>
          <a:lstStyle/>
          <a:p>
            <a:fld id="{93814408-5831-49B7-BF84-9D4EB0FEE077}" type="slidenum">
              <a:rPr lang="en-GB" smtClean="0"/>
              <a:pPr/>
              <a:t>19</a:t>
            </a:fld>
            <a:endParaRPr lang="en-GB" dirty="0"/>
          </a:p>
        </p:txBody>
      </p:sp>
    </p:spTree>
    <p:extLst>
      <p:ext uri="{BB962C8B-B14F-4D97-AF65-F5344CB8AC3E}">
        <p14:creationId xmlns:p14="http://schemas.microsoft.com/office/powerpoint/2010/main" val="1962749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FAD364-F3C3-43A8-9E85-A9078689DAE3}"/>
              </a:ext>
            </a:extLst>
          </p:cNvPr>
          <p:cNvSpPr/>
          <p:nvPr/>
        </p:nvSpPr>
        <p:spPr>
          <a:xfrm>
            <a:off x="5309038" y="0"/>
            <a:ext cx="688296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BC8D994-CC29-2F40-820B-2819895C2B5B}"/>
              </a:ext>
            </a:extLst>
          </p:cNvPr>
          <p:cNvSpPr>
            <a:spLocks noGrp="1"/>
          </p:cNvSpPr>
          <p:nvPr>
            <p:ph idx="4294967295"/>
          </p:nvPr>
        </p:nvSpPr>
        <p:spPr>
          <a:xfrm>
            <a:off x="5680600" y="4016593"/>
            <a:ext cx="6050017" cy="4970463"/>
          </a:xfrm>
        </p:spPr>
        <p:txBody>
          <a:bodyPr>
            <a:normAutofit/>
          </a:bodyPr>
          <a:lstStyle/>
          <a:p>
            <a:r>
              <a:rPr lang="en-GB" sz="1200" dirty="0">
                <a:solidFill>
                  <a:schemeClr val="bg1"/>
                </a:solidFill>
              </a:rPr>
              <a:t>Welcome to our new PowerPoint template. It’s all about being big and brave… in our language and design. Don’t be shy!</a:t>
            </a:r>
          </a:p>
          <a:p>
            <a:r>
              <a:rPr lang="en-GB" sz="1200" dirty="0">
                <a:solidFill>
                  <a:schemeClr val="bg1"/>
                </a:solidFill>
              </a:rPr>
              <a:t>We’ve created this template to help us design more engaging presentations and information documents for internal use. It should help you stay on brand by keeping your content simple and succinct.</a:t>
            </a:r>
          </a:p>
          <a:p>
            <a:r>
              <a:rPr lang="en-GB" sz="1200" dirty="0">
                <a:solidFill>
                  <a:schemeClr val="bg1"/>
                </a:solidFill>
              </a:rPr>
              <a:t>But, if you need to present a speech to an external audience, either in person or online, you need to get professional design support. You can find our new process for creating visual assets here (link to guidance doc on SP site when ready) but do get in touch with David Andrews and he’ll help.</a:t>
            </a:r>
          </a:p>
          <a:p>
            <a:pPr marL="0" indent="0">
              <a:buNone/>
            </a:pPr>
            <a:endParaRPr lang="en-GB" sz="1200" dirty="0">
              <a:solidFill>
                <a:schemeClr val="bg1"/>
              </a:solidFill>
            </a:endParaRPr>
          </a:p>
        </p:txBody>
      </p:sp>
      <p:sp>
        <p:nvSpPr>
          <p:cNvPr id="11" name="Freeform: Shape 10">
            <a:extLst>
              <a:ext uri="{FF2B5EF4-FFF2-40B4-BE49-F238E27FC236}">
                <a16:creationId xmlns:a16="http://schemas.microsoft.com/office/drawing/2014/main" id="{96F3A3AC-956D-47C9-8BFB-0AED33537BD1}"/>
              </a:ext>
            </a:extLst>
          </p:cNvPr>
          <p:cNvSpPr/>
          <p:nvPr/>
        </p:nvSpPr>
        <p:spPr>
          <a:xfrm>
            <a:off x="1" y="6515266"/>
            <a:ext cx="11107293" cy="342735"/>
          </a:xfrm>
          <a:custGeom>
            <a:avLst/>
            <a:gdLst>
              <a:gd name="connsiteX0" fmla="*/ 0 w 11107293"/>
              <a:gd name="connsiteY0" fmla="*/ 0 h 342735"/>
              <a:gd name="connsiteX1" fmla="*/ 10838690 w 11107293"/>
              <a:gd name="connsiteY1" fmla="*/ 0 h 342735"/>
              <a:gd name="connsiteX2" fmla="*/ 11107293 w 11107293"/>
              <a:gd name="connsiteY2" fmla="*/ 268602 h 342735"/>
              <a:gd name="connsiteX3" fmla="*/ 11107293 w 11107293"/>
              <a:gd name="connsiteY3" fmla="*/ 342735 h 342735"/>
              <a:gd name="connsiteX4" fmla="*/ 0 w 11107293"/>
              <a:gd name="connsiteY4" fmla="*/ 342735 h 342735"/>
              <a:gd name="connsiteX5" fmla="*/ 0 w 11107293"/>
              <a:gd name="connsiteY5" fmla="*/ 0 h 34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7293" h="342735">
                <a:moveTo>
                  <a:pt x="0" y="0"/>
                </a:moveTo>
                <a:lnTo>
                  <a:pt x="10838690" y="0"/>
                </a:lnTo>
                <a:cubicBezTo>
                  <a:pt x="10986950" y="0"/>
                  <a:pt x="11107293" y="120207"/>
                  <a:pt x="11107293" y="268602"/>
                </a:cubicBezTo>
                <a:lnTo>
                  <a:pt x="11107293" y="342735"/>
                </a:lnTo>
                <a:lnTo>
                  <a:pt x="0" y="342735"/>
                </a:lnTo>
                <a:lnTo>
                  <a:pt x="0" y="0"/>
                </a:lnTo>
                <a:close/>
              </a:path>
            </a:pathLst>
          </a:custGeom>
          <a:solidFill>
            <a:srgbClr val="EDEEF0"/>
          </a:solidFill>
          <a:ln w="13549" cap="flat">
            <a:noFill/>
            <a:prstDash val="solid"/>
            <a:miter/>
          </a:ln>
        </p:spPr>
        <p:txBody>
          <a:bodyPr wrap="square" rtlCol="0" anchor="ctr">
            <a:noAutofit/>
          </a:bodyPr>
          <a:lstStyle/>
          <a:p>
            <a:endParaRPr lang="en-GB"/>
          </a:p>
        </p:txBody>
      </p:sp>
      <p:sp>
        <p:nvSpPr>
          <p:cNvPr id="12" name="Freeform: Shape 11">
            <a:extLst>
              <a:ext uri="{FF2B5EF4-FFF2-40B4-BE49-F238E27FC236}">
                <a16:creationId xmlns:a16="http://schemas.microsoft.com/office/drawing/2014/main" id="{EEF70A2F-C2D6-4F8F-A46E-717B78DE8FA1}"/>
              </a:ext>
            </a:extLst>
          </p:cNvPr>
          <p:cNvSpPr/>
          <p:nvPr/>
        </p:nvSpPr>
        <p:spPr>
          <a:xfrm>
            <a:off x="11106343" y="6515266"/>
            <a:ext cx="1085657" cy="365604"/>
          </a:xfrm>
          <a:custGeom>
            <a:avLst/>
            <a:gdLst>
              <a:gd name="connsiteX0" fmla="*/ 273887 w 1085657"/>
              <a:gd name="connsiteY0" fmla="*/ 0 h 365604"/>
              <a:gd name="connsiteX1" fmla="*/ 1085657 w 1085657"/>
              <a:gd name="connsiteY1" fmla="*/ 0 h 365604"/>
              <a:gd name="connsiteX2" fmla="*/ 1085657 w 1085657"/>
              <a:gd name="connsiteY2" fmla="*/ 342734 h 365604"/>
              <a:gd name="connsiteX3" fmla="*/ 950 w 1085657"/>
              <a:gd name="connsiteY3" fmla="*/ 342734 h 365604"/>
              <a:gd name="connsiteX4" fmla="*/ 950 w 1085657"/>
              <a:gd name="connsiteY4" fmla="*/ 365604 h 365604"/>
              <a:gd name="connsiteX5" fmla="*/ 0 w 1085657"/>
              <a:gd name="connsiteY5" fmla="*/ 365604 h 365604"/>
              <a:gd name="connsiteX6" fmla="*/ 0 w 1085657"/>
              <a:gd name="connsiteY6" fmla="*/ 273887 h 365604"/>
              <a:gd name="connsiteX7" fmla="*/ 273887 w 1085657"/>
              <a:gd name="connsiteY7" fmla="*/ 0 h 36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657" h="365604">
                <a:moveTo>
                  <a:pt x="273887" y="0"/>
                </a:moveTo>
                <a:lnTo>
                  <a:pt x="1085657" y="0"/>
                </a:lnTo>
                <a:lnTo>
                  <a:pt x="1085657" y="342734"/>
                </a:lnTo>
                <a:lnTo>
                  <a:pt x="950" y="342734"/>
                </a:lnTo>
                <a:lnTo>
                  <a:pt x="950" y="365604"/>
                </a:lnTo>
                <a:lnTo>
                  <a:pt x="0" y="365604"/>
                </a:lnTo>
                <a:lnTo>
                  <a:pt x="0" y="273887"/>
                </a:lnTo>
                <a:cubicBezTo>
                  <a:pt x="0" y="122646"/>
                  <a:pt x="122646" y="0"/>
                  <a:pt x="273887" y="0"/>
                </a:cubicBezTo>
                <a:close/>
              </a:path>
            </a:pathLst>
          </a:custGeom>
          <a:solidFill>
            <a:srgbClr val="EDEEF0"/>
          </a:solidFill>
          <a:ln w="13549" cap="flat">
            <a:noFill/>
            <a:prstDash val="solid"/>
            <a:miter/>
          </a:ln>
        </p:spPr>
        <p:txBody>
          <a:bodyPr wrap="square" rtlCol="0" anchor="ctr">
            <a:noAutofit/>
          </a:bodyPr>
          <a:lstStyle/>
          <a:p>
            <a:endParaRPr lang="en-GB"/>
          </a:p>
        </p:txBody>
      </p:sp>
      <p:pic>
        <p:nvPicPr>
          <p:cNvPr id="13" name="Graphic 12">
            <a:extLst>
              <a:ext uri="{FF2B5EF4-FFF2-40B4-BE49-F238E27FC236}">
                <a16:creationId xmlns:a16="http://schemas.microsoft.com/office/drawing/2014/main" id="{3C5059AA-487F-4452-AD28-7963A130BDC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92068" y="6602145"/>
            <a:ext cx="626225" cy="130532"/>
          </a:xfrm>
          <a:prstGeom prst="rect">
            <a:avLst/>
          </a:prstGeom>
        </p:spPr>
      </p:pic>
      <p:sp>
        <p:nvSpPr>
          <p:cNvPr id="7" name="Teardrop 6">
            <a:extLst>
              <a:ext uri="{FF2B5EF4-FFF2-40B4-BE49-F238E27FC236}">
                <a16:creationId xmlns:a16="http://schemas.microsoft.com/office/drawing/2014/main" id="{1847B016-BE39-4F80-BE76-3EF2DDDB24CA}"/>
              </a:ext>
            </a:extLst>
          </p:cNvPr>
          <p:cNvSpPr/>
          <p:nvPr/>
        </p:nvSpPr>
        <p:spPr>
          <a:xfrm rot="5400000">
            <a:off x="1238271" y="363287"/>
            <a:ext cx="4070765" cy="4070765"/>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51CBBE15-AC14-46E1-B7CF-10375A8C70DD}"/>
              </a:ext>
            </a:extLst>
          </p:cNvPr>
          <p:cNvSpPr txBox="1">
            <a:spLocks/>
          </p:cNvSpPr>
          <p:nvPr/>
        </p:nvSpPr>
        <p:spPr>
          <a:xfrm>
            <a:off x="2083348" y="1056785"/>
            <a:ext cx="7140466" cy="35692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r>
              <a:rPr lang="en-GB" sz="23900" spc="-300" dirty="0">
                <a:solidFill>
                  <a:schemeClr val="bg1"/>
                </a:solidFill>
              </a:rPr>
              <a:t>bold</a:t>
            </a:r>
          </a:p>
        </p:txBody>
      </p:sp>
      <p:sp>
        <p:nvSpPr>
          <p:cNvPr id="4" name="Slide Number Placeholder 3">
            <a:extLst>
              <a:ext uri="{FF2B5EF4-FFF2-40B4-BE49-F238E27FC236}">
                <a16:creationId xmlns:a16="http://schemas.microsoft.com/office/drawing/2014/main" id="{89469C15-5AD9-5B41-A314-3F71660E7EED}"/>
              </a:ext>
            </a:extLst>
          </p:cNvPr>
          <p:cNvSpPr>
            <a:spLocks noGrp="1"/>
          </p:cNvSpPr>
          <p:nvPr>
            <p:ph type="sldNum" sz="quarter" idx="4"/>
          </p:nvPr>
        </p:nvSpPr>
        <p:spPr/>
        <p:txBody>
          <a:bodyPr/>
          <a:lstStyle/>
          <a:p>
            <a:fld id="{93814408-5831-49B7-BF84-9D4EB0FEE077}" type="slidenum">
              <a:rPr lang="en-GB" smtClean="0"/>
              <a:pPr/>
              <a:t>2</a:t>
            </a:fld>
            <a:endParaRPr lang="en-GB" dirty="0"/>
          </a:p>
        </p:txBody>
      </p:sp>
      <p:sp>
        <p:nvSpPr>
          <p:cNvPr id="8" name="Title 1">
            <a:extLst>
              <a:ext uri="{FF2B5EF4-FFF2-40B4-BE49-F238E27FC236}">
                <a16:creationId xmlns:a16="http://schemas.microsoft.com/office/drawing/2014/main" id="{723B0A00-33E5-45EF-977B-1780B7411440}"/>
              </a:ext>
            </a:extLst>
          </p:cNvPr>
          <p:cNvSpPr txBox="1">
            <a:spLocks/>
          </p:cNvSpPr>
          <p:nvPr/>
        </p:nvSpPr>
        <p:spPr>
          <a:xfrm>
            <a:off x="2830074" y="1196372"/>
            <a:ext cx="2642037" cy="5492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r>
              <a:rPr lang="en-GB" sz="6000" dirty="0"/>
              <a:t>be</a:t>
            </a:r>
          </a:p>
        </p:txBody>
      </p:sp>
      <p:sp>
        <p:nvSpPr>
          <p:cNvPr id="17" name="Rectangle 16">
            <a:extLst>
              <a:ext uri="{FF2B5EF4-FFF2-40B4-BE49-F238E27FC236}">
                <a16:creationId xmlns:a16="http://schemas.microsoft.com/office/drawing/2014/main" id="{F5FAAF2F-9563-45DA-9C40-DB1CB4648123}"/>
              </a:ext>
            </a:extLst>
          </p:cNvPr>
          <p:cNvSpPr/>
          <p:nvPr/>
        </p:nvSpPr>
        <p:spPr>
          <a:xfrm>
            <a:off x="7918230" y="0"/>
            <a:ext cx="4273769" cy="5005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GUIDANCE SLIDE – DELETE AFTER READING.</a:t>
            </a:r>
          </a:p>
        </p:txBody>
      </p:sp>
    </p:spTree>
    <p:extLst>
      <p:ext uri="{BB962C8B-B14F-4D97-AF65-F5344CB8AC3E}">
        <p14:creationId xmlns:p14="http://schemas.microsoft.com/office/powerpoint/2010/main" val="513503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F23D24-34B9-4689-9C98-1A40E973A666}"/>
              </a:ext>
            </a:extLst>
          </p:cNvPr>
          <p:cNvSpPr>
            <a:spLocks noGrp="1"/>
          </p:cNvSpPr>
          <p:nvPr>
            <p:ph type="title"/>
          </p:nvPr>
        </p:nvSpPr>
        <p:spPr/>
        <p:txBody>
          <a:bodyPr/>
          <a:lstStyle/>
          <a:p>
            <a:r>
              <a:rPr lang="en-GB" dirty="0"/>
              <a:t>Two column slide option</a:t>
            </a:r>
          </a:p>
        </p:txBody>
      </p:sp>
      <p:sp>
        <p:nvSpPr>
          <p:cNvPr id="18" name="Text Placeholder 17">
            <a:extLst>
              <a:ext uri="{FF2B5EF4-FFF2-40B4-BE49-F238E27FC236}">
                <a16:creationId xmlns:a16="http://schemas.microsoft.com/office/drawing/2014/main" id="{6355EFAF-0EDE-4DA6-A626-2556C7FBD5AB}"/>
              </a:ext>
            </a:extLst>
          </p:cNvPr>
          <p:cNvSpPr>
            <a:spLocks noGrp="1"/>
          </p:cNvSpPr>
          <p:nvPr>
            <p:ph type="body" sz="half" idx="2"/>
          </p:nvPr>
        </p:nvSpPr>
        <p:spPr/>
        <p:txBody>
          <a:bodyPr/>
          <a:lstStyle/>
          <a:p>
            <a:r>
              <a:rPr lang="en-GB" dirty="0"/>
              <a:t>Add a subtitle here if you need to add further information to expand on the headline. Delete if not needed</a:t>
            </a:r>
          </a:p>
        </p:txBody>
      </p:sp>
      <p:sp>
        <p:nvSpPr>
          <p:cNvPr id="4" name="Content Placeholder 3">
            <a:extLst>
              <a:ext uri="{FF2B5EF4-FFF2-40B4-BE49-F238E27FC236}">
                <a16:creationId xmlns:a16="http://schemas.microsoft.com/office/drawing/2014/main" id="{C3D15710-EA19-40EB-9D93-D974B066617F}"/>
              </a:ext>
            </a:extLst>
          </p:cNvPr>
          <p:cNvSpPr>
            <a:spLocks noGrp="1"/>
          </p:cNvSpPr>
          <p:nvPr>
            <p:ph idx="1"/>
          </p:nvPr>
        </p:nvSpPr>
        <p:spPr/>
        <p:txBody>
          <a:bodyPr>
            <a:noAutofit/>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Phasellus</a:t>
            </a:r>
            <a:r>
              <a:rPr lang="en-GB" dirty="0"/>
              <a:t> lacinia </a:t>
            </a:r>
            <a:r>
              <a:rPr lang="en-GB" dirty="0" err="1"/>
              <a:t>ut</a:t>
            </a:r>
            <a:r>
              <a:rPr lang="en-GB" dirty="0"/>
              <a:t> </a:t>
            </a:r>
            <a:r>
              <a:rPr lang="en-GB" dirty="0" err="1"/>
              <a:t>faucibus</a:t>
            </a:r>
            <a:r>
              <a:rPr lang="en-GB" dirty="0"/>
              <a:t>. </a:t>
            </a:r>
          </a:p>
          <a:p>
            <a:pPr lvl="1"/>
            <a:r>
              <a:rPr lang="en-GB" dirty="0" err="1"/>
              <a:t>Praesent</a:t>
            </a:r>
            <a:r>
              <a:rPr lang="en-GB" dirty="0"/>
              <a:t> semper </a:t>
            </a:r>
            <a:r>
              <a:rPr lang="en-GB" dirty="0" err="1"/>
              <a:t>volutpat</a:t>
            </a:r>
            <a:r>
              <a:rPr lang="en-GB" dirty="0"/>
              <a:t> </a:t>
            </a:r>
            <a:r>
              <a:rPr lang="en-GB" dirty="0" err="1"/>
              <a:t>purus</a:t>
            </a:r>
            <a:r>
              <a:rPr lang="en-GB" dirty="0"/>
              <a:t> non </a:t>
            </a:r>
            <a:r>
              <a:rPr lang="en-GB" dirty="0" err="1"/>
              <a:t>commodo</a:t>
            </a:r>
            <a:r>
              <a:rPr lang="en-GB" dirty="0"/>
              <a:t>. </a:t>
            </a:r>
          </a:p>
          <a:p>
            <a:pPr lvl="1"/>
            <a:r>
              <a:rPr lang="en-GB" dirty="0"/>
              <a:t>Cras </a:t>
            </a:r>
            <a:r>
              <a:rPr lang="en-GB" dirty="0" err="1"/>
              <a:t>lobortis</a:t>
            </a:r>
            <a:r>
              <a:rPr lang="en-GB" dirty="0"/>
              <a:t> non </a:t>
            </a:r>
            <a:r>
              <a:rPr lang="en-GB" dirty="0" err="1"/>
              <a:t>orci</a:t>
            </a:r>
            <a:r>
              <a:rPr lang="en-GB" dirty="0"/>
              <a:t> </a:t>
            </a:r>
            <a:r>
              <a:rPr lang="en-GB" dirty="0" err="1"/>
              <a:t>nec</a:t>
            </a:r>
            <a:r>
              <a:rPr lang="en-GB" dirty="0"/>
              <a:t> </a:t>
            </a:r>
            <a:r>
              <a:rPr lang="en-GB" dirty="0" err="1"/>
              <a:t>imperdiet</a:t>
            </a:r>
            <a:r>
              <a:rPr lang="en-GB" dirty="0"/>
              <a:t>. </a:t>
            </a:r>
          </a:p>
          <a:p>
            <a:r>
              <a:rPr lang="en-GB" dirty="0"/>
              <a:t>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himenaeos</a:t>
            </a:r>
            <a:r>
              <a:rPr lang="en-GB" dirty="0"/>
              <a:t>. </a:t>
            </a:r>
          </a:p>
          <a:p>
            <a:pPr lvl="1"/>
            <a:r>
              <a:rPr lang="en-GB" dirty="0" err="1"/>
              <a:t>Sed</a:t>
            </a:r>
            <a:r>
              <a:rPr lang="en-GB" dirty="0"/>
              <a:t> libero ex, </a:t>
            </a:r>
            <a:r>
              <a:rPr lang="en-GB" dirty="0" err="1"/>
              <a:t>finibus</a:t>
            </a:r>
            <a:r>
              <a:rPr lang="en-GB" dirty="0"/>
              <a:t> id </a:t>
            </a:r>
            <a:r>
              <a:rPr lang="en-GB" dirty="0" err="1"/>
              <a:t>justo</a:t>
            </a:r>
            <a:r>
              <a:rPr lang="en-GB" dirty="0"/>
              <a:t> sit </a:t>
            </a:r>
            <a:r>
              <a:rPr lang="en-GB" dirty="0" err="1"/>
              <a:t>amet</a:t>
            </a:r>
            <a:r>
              <a:rPr lang="en-GB" dirty="0"/>
              <a:t>, </a:t>
            </a:r>
            <a:r>
              <a:rPr lang="en-GB" dirty="0" err="1"/>
              <a:t>feugiat</a:t>
            </a:r>
            <a:r>
              <a:rPr lang="en-GB" dirty="0"/>
              <a:t> </a:t>
            </a:r>
            <a:r>
              <a:rPr lang="en-GB" dirty="0" err="1"/>
              <a:t>finibus</a:t>
            </a:r>
            <a:r>
              <a:rPr lang="en-GB" dirty="0"/>
              <a:t> ex. </a:t>
            </a:r>
          </a:p>
          <a:p>
            <a:pPr lvl="1"/>
            <a:r>
              <a:rPr lang="en-GB" dirty="0"/>
              <a:t>Integer vitae </a:t>
            </a:r>
            <a:r>
              <a:rPr lang="en-GB" dirty="0" err="1"/>
              <a:t>pretium</a:t>
            </a:r>
            <a:r>
              <a:rPr lang="en-GB" dirty="0"/>
              <a:t> eros. In </a:t>
            </a:r>
            <a:r>
              <a:rPr lang="en-GB" dirty="0" err="1"/>
              <a:t>feugiat</a:t>
            </a:r>
            <a:r>
              <a:rPr lang="en-GB" dirty="0"/>
              <a:t> </a:t>
            </a:r>
            <a:r>
              <a:rPr lang="en-GB" dirty="0" err="1"/>
              <a:t>interdum</a:t>
            </a:r>
            <a:r>
              <a:rPr lang="en-GB" dirty="0"/>
              <a:t> </a:t>
            </a:r>
            <a:r>
              <a:rPr lang="en-GB" dirty="0" err="1"/>
              <a:t>sapien</a:t>
            </a:r>
            <a:r>
              <a:rPr lang="en-GB" dirty="0"/>
              <a:t> </a:t>
            </a:r>
            <a:r>
              <a:rPr lang="en-GB" dirty="0" err="1"/>
              <a:t>quis</a:t>
            </a:r>
            <a:r>
              <a:rPr lang="en-GB" dirty="0"/>
              <a:t> </a:t>
            </a:r>
            <a:r>
              <a:rPr lang="en-GB" dirty="0" err="1"/>
              <a:t>facilisis</a:t>
            </a:r>
            <a:r>
              <a:rPr lang="en-GB" dirty="0"/>
              <a:t>. </a:t>
            </a:r>
          </a:p>
        </p:txBody>
      </p:sp>
      <p:sp>
        <p:nvSpPr>
          <p:cNvPr id="63" name="Slide Number Placeholder 62">
            <a:extLst>
              <a:ext uri="{FF2B5EF4-FFF2-40B4-BE49-F238E27FC236}">
                <a16:creationId xmlns:a16="http://schemas.microsoft.com/office/drawing/2014/main" id="{116DB033-CF7E-43F3-A3E8-6A70DA268FA4}"/>
              </a:ext>
            </a:extLst>
          </p:cNvPr>
          <p:cNvSpPr>
            <a:spLocks noGrp="1"/>
          </p:cNvSpPr>
          <p:nvPr>
            <p:ph type="sldNum" sz="quarter" idx="4"/>
          </p:nvPr>
        </p:nvSpPr>
        <p:spPr/>
        <p:txBody>
          <a:bodyPr/>
          <a:lstStyle/>
          <a:p>
            <a:fld id="{93814408-5831-49B7-BF84-9D4EB0FEE077}" type="slidenum">
              <a:rPr lang="en-GB" smtClean="0"/>
              <a:pPr/>
              <a:t>20</a:t>
            </a:fld>
            <a:endParaRPr lang="en-GB" dirty="0"/>
          </a:p>
        </p:txBody>
      </p:sp>
      <p:sp>
        <p:nvSpPr>
          <p:cNvPr id="5" name="Text Placeholder 4">
            <a:extLst>
              <a:ext uri="{FF2B5EF4-FFF2-40B4-BE49-F238E27FC236}">
                <a16:creationId xmlns:a16="http://schemas.microsoft.com/office/drawing/2014/main" id="{C408A4FB-EC84-4000-A3B1-6AA7422E1D0F}"/>
              </a:ext>
            </a:extLst>
          </p:cNvPr>
          <p:cNvSpPr>
            <a:spLocks noGrp="1"/>
          </p:cNvSpPr>
          <p:nvPr>
            <p:ph idx="10"/>
          </p:nvPr>
        </p:nvSpPr>
        <p:spPr/>
        <p:txBody>
          <a:bodyPr>
            <a:noAutofit/>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Phasellus</a:t>
            </a:r>
            <a:r>
              <a:rPr lang="en-GB" dirty="0"/>
              <a:t> lacinia </a:t>
            </a:r>
            <a:r>
              <a:rPr lang="en-GB" dirty="0" err="1"/>
              <a:t>ut</a:t>
            </a:r>
            <a:r>
              <a:rPr lang="en-GB" dirty="0"/>
              <a:t> </a:t>
            </a:r>
            <a:r>
              <a:rPr lang="en-GB" dirty="0" err="1"/>
              <a:t>faucibus</a:t>
            </a:r>
            <a:r>
              <a:rPr lang="en-GB" dirty="0"/>
              <a:t>. </a:t>
            </a:r>
          </a:p>
          <a:p>
            <a:pPr lvl="1"/>
            <a:r>
              <a:rPr lang="en-GB" dirty="0" err="1"/>
              <a:t>Praesent</a:t>
            </a:r>
            <a:r>
              <a:rPr lang="en-GB" dirty="0"/>
              <a:t> semper </a:t>
            </a:r>
            <a:r>
              <a:rPr lang="en-GB" dirty="0" err="1"/>
              <a:t>volutpat</a:t>
            </a:r>
            <a:r>
              <a:rPr lang="en-GB" dirty="0"/>
              <a:t> </a:t>
            </a:r>
            <a:r>
              <a:rPr lang="en-GB" dirty="0" err="1"/>
              <a:t>purus</a:t>
            </a:r>
            <a:r>
              <a:rPr lang="en-GB" dirty="0"/>
              <a:t> non </a:t>
            </a:r>
            <a:r>
              <a:rPr lang="en-GB" dirty="0" err="1"/>
              <a:t>commodo</a:t>
            </a:r>
            <a:r>
              <a:rPr lang="en-GB" dirty="0"/>
              <a:t>. </a:t>
            </a:r>
          </a:p>
          <a:p>
            <a:pPr lvl="1"/>
            <a:r>
              <a:rPr lang="en-GB" dirty="0"/>
              <a:t>Cras </a:t>
            </a:r>
            <a:r>
              <a:rPr lang="en-GB" dirty="0" err="1"/>
              <a:t>lobortis</a:t>
            </a:r>
            <a:r>
              <a:rPr lang="en-GB" dirty="0"/>
              <a:t> non </a:t>
            </a:r>
            <a:r>
              <a:rPr lang="en-GB" dirty="0" err="1"/>
              <a:t>orci</a:t>
            </a:r>
            <a:r>
              <a:rPr lang="en-GB" dirty="0"/>
              <a:t> </a:t>
            </a:r>
            <a:r>
              <a:rPr lang="en-GB" dirty="0" err="1"/>
              <a:t>nec</a:t>
            </a:r>
            <a:r>
              <a:rPr lang="en-GB" dirty="0"/>
              <a:t> </a:t>
            </a:r>
            <a:r>
              <a:rPr lang="en-GB" dirty="0" err="1"/>
              <a:t>imperdiet</a:t>
            </a:r>
            <a:r>
              <a:rPr lang="en-GB" dirty="0"/>
              <a:t>. </a:t>
            </a:r>
          </a:p>
          <a:p>
            <a:r>
              <a:rPr lang="en-GB" dirty="0"/>
              <a:t>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himenaeos</a:t>
            </a:r>
            <a:r>
              <a:rPr lang="en-GB" dirty="0"/>
              <a:t>. </a:t>
            </a:r>
          </a:p>
          <a:p>
            <a:pPr lvl="1"/>
            <a:r>
              <a:rPr lang="en-GB" dirty="0" err="1"/>
              <a:t>Sed</a:t>
            </a:r>
            <a:r>
              <a:rPr lang="en-GB" dirty="0"/>
              <a:t> libero ex, </a:t>
            </a:r>
            <a:r>
              <a:rPr lang="en-GB" dirty="0" err="1"/>
              <a:t>finibus</a:t>
            </a:r>
            <a:r>
              <a:rPr lang="en-GB" dirty="0"/>
              <a:t> id </a:t>
            </a:r>
            <a:r>
              <a:rPr lang="en-GB" dirty="0" err="1"/>
              <a:t>justo</a:t>
            </a:r>
            <a:r>
              <a:rPr lang="en-GB" dirty="0"/>
              <a:t> sit </a:t>
            </a:r>
            <a:r>
              <a:rPr lang="en-GB" dirty="0" err="1"/>
              <a:t>amet</a:t>
            </a:r>
            <a:r>
              <a:rPr lang="en-GB" dirty="0"/>
              <a:t>, </a:t>
            </a:r>
            <a:r>
              <a:rPr lang="en-GB" dirty="0" err="1"/>
              <a:t>feugiat</a:t>
            </a:r>
            <a:r>
              <a:rPr lang="en-GB" dirty="0"/>
              <a:t> </a:t>
            </a:r>
            <a:r>
              <a:rPr lang="en-GB" dirty="0" err="1"/>
              <a:t>finibus</a:t>
            </a:r>
            <a:r>
              <a:rPr lang="en-GB" dirty="0"/>
              <a:t> ex. </a:t>
            </a:r>
          </a:p>
          <a:p>
            <a:pPr lvl="1"/>
            <a:r>
              <a:rPr lang="en-GB" dirty="0"/>
              <a:t>Integer vitae </a:t>
            </a:r>
            <a:r>
              <a:rPr lang="en-GB" dirty="0" err="1"/>
              <a:t>pretium</a:t>
            </a:r>
            <a:r>
              <a:rPr lang="en-GB" dirty="0"/>
              <a:t> eros. In </a:t>
            </a:r>
            <a:r>
              <a:rPr lang="en-GB" dirty="0" err="1"/>
              <a:t>feugiat</a:t>
            </a:r>
            <a:r>
              <a:rPr lang="en-GB" dirty="0"/>
              <a:t> </a:t>
            </a:r>
            <a:r>
              <a:rPr lang="en-GB" dirty="0" err="1"/>
              <a:t>interdum</a:t>
            </a:r>
            <a:r>
              <a:rPr lang="en-GB" dirty="0"/>
              <a:t> </a:t>
            </a:r>
            <a:r>
              <a:rPr lang="en-GB" dirty="0" err="1"/>
              <a:t>sapien</a:t>
            </a:r>
            <a:r>
              <a:rPr lang="en-GB" dirty="0"/>
              <a:t> </a:t>
            </a:r>
            <a:r>
              <a:rPr lang="en-GB" dirty="0" err="1"/>
              <a:t>quis</a:t>
            </a:r>
            <a:r>
              <a:rPr lang="en-GB" dirty="0"/>
              <a:t> </a:t>
            </a:r>
            <a:r>
              <a:rPr lang="en-GB" dirty="0" err="1"/>
              <a:t>facilisis</a:t>
            </a:r>
            <a:r>
              <a:rPr lang="en-GB" dirty="0"/>
              <a:t>. </a:t>
            </a:r>
          </a:p>
        </p:txBody>
      </p:sp>
    </p:spTree>
    <p:extLst>
      <p:ext uri="{BB962C8B-B14F-4D97-AF65-F5344CB8AC3E}">
        <p14:creationId xmlns:p14="http://schemas.microsoft.com/office/powerpoint/2010/main" val="3506245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75DE-3AAC-4EE4-87BE-EE00BA2FDA5C}"/>
              </a:ext>
            </a:extLst>
          </p:cNvPr>
          <p:cNvSpPr>
            <a:spLocks noGrp="1"/>
          </p:cNvSpPr>
          <p:nvPr>
            <p:ph type="title"/>
          </p:nvPr>
        </p:nvSpPr>
        <p:spPr>
          <a:xfrm>
            <a:off x="452852" y="294639"/>
            <a:ext cx="10653954" cy="549275"/>
          </a:xfrm>
        </p:spPr>
        <p:txBody>
          <a:bodyPr/>
          <a:lstStyle/>
          <a:p>
            <a:r>
              <a:rPr lang="en-GB" dirty="0"/>
              <a:t>Option for one column text and image in shape</a:t>
            </a:r>
          </a:p>
        </p:txBody>
      </p:sp>
      <p:sp>
        <p:nvSpPr>
          <p:cNvPr id="12" name="Text Placeholder 11">
            <a:extLst>
              <a:ext uri="{FF2B5EF4-FFF2-40B4-BE49-F238E27FC236}">
                <a16:creationId xmlns:a16="http://schemas.microsoft.com/office/drawing/2014/main" id="{B966E553-3577-4FB1-B77D-E2972634AB97}"/>
              </a:ext>
            </a:extLst>
          </p:cNvPr>
          <p:cNvSpPr>
            <a:spLocks noGrp="1"/>
          </p:cNvSpPr>
          <p:nvPr>
            <p:ph type="body" sz="half" idx="2"/>
          </p:nvPr>
        </p:nvSpPr>
        <p:spPr>
          <a:xfrm>
            <a:off x="1076862" y="826603"/>
            <a:ext cx="10042823" cy="549274"/>
          </a:xfrm>
        </p:spPr>
        <p:txBody>
          <a:bodyPr/>
          <a:lstStyle/>
          <a:p>
            <a:r>
              <a:rPr lang="en-GB" dirty="0"/>
              <a:t>Add a subtitle here if you need to add further information to expand on the headline. Delete if not needed</a:t>
            </a:r>
          </a:p>
        </p:txBody>
      </p:sp>
      <p:sp>
        <p:nvSpPr>
          <p:cNvPr id="18" name="Slide Number Placeholder 17">
            <a:extLst>
              <a:ext uri="{FF2B5EF4-FFF2-40B4-BE49-F238E27FC236}">
                <a16:creationId xmlns:a16="http://schemas.microsoft.com/office/drawing/2014/main" id="{2114B421-FC1F-406E-8F61-4765032C8137}"/>
              </a:ext>
            </a:extLst>
          </p:cNvPr>
          <p:cNvSpPr>
            <a:spLocks noGrp="1"/>
          </p:cNvSpPr>
          <p:nvPr>
            <p:ph type="sldNum" sz="quarter" idx="4"/>
          </p:nvPr>
        </p:nvSpPr>
        <p:spPr>
          <a:xfrm>
            <a:off x="9948041" y="6563361"/>
            <a:ext cx="1014746" cy="247342"/>
          </a:xfrm>
        </p:spPr>
        <p:txBody>
          <a:bodyPr/>
          <a:lstStyle/>
          <a:p>
            <a:fld id="{93814408-5831-49B7-BF84-9D4EB0FEE077}" type="slidenum">
              <a:rPr lang="en-GB" smtClean="0"/>
              <a:pPr/>
              <a:t>21</a:t>
            </a:fld>
            <a:endParaRPr lang="en-GB" dirty="0"/>
          </a:p>
        </p:txBody>
      </p:sp>
      <p:sp>
        <p:nvSpPr>
          <p:cNvPr id="4" name="Content Placeholder 3">
            <a:extLst>
              <a:ext uri="{FF2B5EF4-FFF2-40B4-BE49-F238E27FC236}">
                <a16:creationId xmlns:a16="http://schemas.microsoft.com/office/drawing/2014/main" id="{B426F305-2ADF-4B7B-AC94-84FB9D326E0A}"/>
              </a:ext>
            </a:extLst>
          </p:cNvPr>
          <p:cNvSpPr>
            <a:spLocks noGrp="1"/>
          </p:cNvSpPr>
          <p:nvPr>
            <p:ph idx="1"/>
          </p:nvPr>
        </p:nvSpPr>
        <p:spPr>
          <a:xfrm>
            <a:off x="5242901" y="1600200"/>
            <a:ext cx="5938793" cy="4405554"/>
          </a:xfrm>
        </p:spPr>
        <p:txBody>
          <a:bodyPr>
            <a:normAutofit/>
          </a:bodyPr>
          <a:lstStyle/>
          <a:p>
            <a:pPr lvl="0"/>
            <a:r>
              <a:rPr lang="en-GB" noProof="0" dirty="0"/>
              <a:t>To change the image:</a:t>
            </a:r>
          </a:p>
          <a:p>
            <a:pPr lvl="1"/>
            <a:r>
              <a:rPr lang="en-GB" noProof="0" dirty="0"/>
              <a:t>Delete image that is there. It should then leave a box saying, “tap icon to add picture”. If not click reset from the menu bar.</a:t>
            </a:r>
          </a:p>
          <a:p>
            <a:pPr lvl="1"/>
            <a:r>
              <a:rPr lang="en-GB" noProof="0" dirty="0"/>
              <a:t>Click icon and choose image. </a:t>
            </a:r>
          </a:p>
          <a:p>
            <a:pPr lvl="1"/>
            <a:r>
              <a:rPr lang="en-GB" dirty="0"/>
              <a:t>If the image needs positioning in the shape, use the crop tool to move it left or right.</a:t>
            </a:r>
            <a:endParaRPr lang="en-GB" noProof="0" dirty="0"/>
          </a:p>
          <a:p>
            <a:pPr lvl="0"/>
            <a:r>
              <a:rPr lang="en-GB" noProof="0" dirty="0"/>
              <a:t>Class </a:t>
            </a:r>
            <a:r>
              <a:rPr lang="en-GB" noProof="0" dirty="0" err="1"/>
              <a:t>aptent</a:t>
            </a:r>
            <a:r>
              <a:rPr lang="en-GB" noProof="0" dirty="0"/>
              <a:t> </a:t>
            </a:r>
            <a:r>
              <a:rPr lang="en-GB" noProof="0" dirty="0" err="1"/>
              <a:t>taciti</a:t>
            </a:r>
            <a:r>
              <a:rPr lang="en-GB" noProof="0" dirty="0"/>
              <a:t> </a:t>
            </a:r>
            <a:r>
              <a:rPr lang="en-GB" noProof="0" dirty="0" err="1"/>
              <a:t>sociosqu</a:t>
            </a:r>
            <a:r>
              <a:rPr lang="en-GB" noProof="0" dirty="0"/>
              <a:t> ad </a:t>
            </a:r>
            <a:r>
              <a:rPr lang="en-GB" noProof="0" dirty="0" err="1"/>
              <a:t>litora</a:t>
            </a:r>
            <a:r>
              <a:rPr lang="en-GB" noProof="0" dirty="0"/>
              <a:t> </a:t>
            </a:r>
            <a:r>
              <a:rPr lang="en-GB" noProof="0" dirty="0" err="1"/>
              <a:t>torquent</a:t>
            </a:r>
            <a:r>
              <a:rPr lang="en-GB" noProof="0" dirty="0"/>
              <a:t> per </a:t>
            </a:r>
            <a:r>
              <a:rPr lang="en-GB" noProof="0" dirty="0" err="1"/>
              <a:t>conubia</a:t>
            </a:r>
            <a:r>
              <a:rPr lang="en-GB" noProof="0" dirty="0"/>
              <a:t> nostra, per </a:t>
            </a:r>
            <a:r>
              <a:rPr lang="en-GB" noProof="0" dirty="0" err="1"/>
              <a:t>himenaeos</a:t>
            </a:r>
            <a:r>
              <a:rPr lang="en-GB" noProof="0" dirty="0"/>
              <a:t>. </a:t>
            </a:r>
          </a:p>
          <a:p>
            <a:pPr lvl="1"/>
            <a:r>
              <a:rPr lang="en-GB" noProof="0" dirty="0" err="1"/>
              <a:t>Sed</a:t>
            </a:r>
            <a:r>
              <a:rPr lang="en-GB" noProof="0" dirty="0"/>
              <a:t> libero ex, </a:t>
            </a:r>
            <a:r>
              <a:rPr lang="en-GB" noProof="0" dirty="0" err="1"/>
              <a:t>finibus</a:t>
            </a:r>
            <a:r>
              <a:rPr lang="en-GB" noProof="0" dirty="0"/>
              <a:t> id </a:t>
            </a:r>
            <a:r>
              <a:rPr lang="en-GB" noProof="0" dirty="0" err="1"/>
              <a:t>justo</a:t>
            </a:r>
            <a:r>
              <a:rPr lang="en-GB" noProof="0" dirty="0"/>
              <a:t> sit </a:t>
            </a:r>
            <a:r>
              <a:rPr lang="en-GB" noProof="0" dirty="0" err="1"/>
              <a:t>amet</a:t>
            </a:r>
            <a:r>
              <a:rPr lang="en-GB" noProof="0" dirty="0"/>
              <a:t>, </a:t>
            </a:r>
            <a:r>
              <a:rPr lang="en-GB" noProof="0" dirty="0" err="1"/>
              <a:t>feugiat</a:t>
            </a:r>
            <a:r>
              <a:rPr lang="en-GB" noProof="0" dirty="0"/>
              <a:t> </a:t>
            </a:r>
            <a:r>
              <a:rPr lang="en-GB" noProof="0" dirty="0" err="1"/>
              <a:t>finibus</a:t>
            </a:r>
            <a:r>
              <a:rPr lang="en-GB" noProof="0" dirty="0"/>
              <a:t>. </a:t>
            </a:r>
          </a:p>
          <a:p>
            <a:pPr lvl="1"/>
            <a:r>
              <a:rPr lang="en-GB" noProof="0" dirty="0"/>
              <a:t>Integer vitae </a:t>
            </a:r>
            <a:r>
              <a:rPr lang="en-GB" noProof="0" dirty="0" err="1"/>
              <a:t>pretium</a:t>
            </a:r>
            <a:r>
              <a:rPr lang="en-GB" noProof="0" dirty="0"/>
              <a:t> eros. In </a:t>
            </a:r>
            <a:r>
              <a:rPr lang="en-GB" noProof="0" dirty="0" err="1"/>
              <a:t>feugiat</a:t>
            </a:r>
            <a:r>
              <a:rPr lang="en-GB" noProof="0" dirty="0"/>
              <a:t> </a:t>
            </a:r>
            <a:r>
              <a:rPr lang="en-GB" noProof="0" dirty="0" err="1"/>
              <a:t>interdum</a:t>
            </a:r>
            <a:r>
              <a:rPr lang="en-GB" noProof="0" dirty="0"/>
              <a:t> </a:t>
            </a:r>
            <a:r>
              <a:rPr lang="en-GB" noProof="0" dirty="0" err="1"/>
              <a:t>sapien</a:t>
            </a:r>
            <a:r>
              <a:rPr lang="en-GB" noProof="0" dirty="0"/>
              <a:t> </a:t>
            </a:r>
            <a:r>
              <a:rPr lang="en-GB" noProof="0" dirty="0" err="1"/>
              <a:t>quis</a:t>
            </a:r>
            <a:r>
              <a:rPr lang="en-GB" noProof="0" dirty="0"/>
              <a:t> </a:t>
            </a:r>
            <a:r>
              <a:rPr lang="en-GB" noProof="0" dirty="0" err="1"/>
              <a:t>facilisis</a:t>
            </a:r>
            <a:r>
              <a:rPr lang="en-GB" noProof="0" dirty="0"/>
              <a:t>. </a:t>
            </a:r>
          </a:p>
        </p:txBody>
      </p:sp>
      <p:pic>
        <p:nvPicPr>
          <p:cNvPr id="5" name="Picture Placeholder 4" descr="A person looking at a computer screen&#10;&#10;Description automatically generated with medium confidence">
            <a:extLst>
              <a:ext uri="{FF2B5EF4-FFF2-40B4-BE49-F238E27FC236}">
                <a16:creationId xmlns:a16="http://schemas.microsoft.com/office/drawing/2014/main" id="{99297685-09E0-4BC0-9639-649CB5FADBF4}"/>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452852" y="1600200"/>
            <a:ext cx="4492486" cy="4492486"/>
          </a:xfrm>
        </p:spPr>
      </p:pic>
    </p:spTree>
    <p:extLst>
      <p:ext uri="{BB962C8B-B14F-4D97-AF65-F5344CB8AC3E}">
        <p14:creationId xmlns:p14="http://schemas.microsoft.com/office/powerpoint/2010/main" val="4017845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itle 269">
            <a:extLst>
              <a:ext uri="{FF2B5EF4-FFF2-40B4-BE49-F238E27FC236}">
                <a16:creationId xmlns:a16="http://schemas.microsoft.com/office/drawing/2014/main" id="{72F4D2ED-1861-4EE6-90CF-5F13A8C5DA07}"/>
              </a:ext>
            </a:extLst>
          </p:cNvPr>
          <p:cNvSpPr>
            <a:spLocks noGrp="1"/>
          </p:cNvSpPr>
          <p:nvPr>
            <p:ph type="title"/>
          </p:nvPr>
        </p:nvSpPr>
        <p:spPr>
          <a:xfrm>
            <a:off x="452852" y="294639"/>
            <a:ext cx="10653954" cy="549275"/>
          </a:xfrm>
        </p:spPr>
        <p:txBody>
          <a:bodyPr>
            <a:normAutofit/>
          </a:bodyPr>
          <a:lstStyle/>
          <a:p>
            <a:r>
              <a:rPr lang="en-GB" dirty="0"/>
              <a:t>Example chart layout</a:t>
            </a:r>
          </a:p>
        </p:txBody>
      </p:sp>
      <p:sp>
        <p:nvSpPr>
          <p:cNvPr id="6" name="Text Placeholder 5">
            <a:extLst>
              <a:ext uri="{FF2B5EF4-FFF2-40B4-BE49-F238E27FC236}">
                <a16:creationId xmlns:a16="http://schemas.microsoft.com/office/drawing/2014/main" id="{288684D4-9B8F-44A7-8E4A-695A2089169F}"/>
              </a:ext>
            </a:extLst>
          </p:cNvPr>
          <p:cNvSpPr>
            <a:spLocks noGrp="1"/>
          </p:cNvSpPr>
          <p:nvPr>
            <p:ph type="body" sz="half" idx="2"/>
          </p:nvPr>
        </p:nvSpPr>
        <p:spPr/>
        <p:txBody>
          <a:bodyPr/>
          <a:lstStyle/>
          <a:p>
            <a:r>
              <a:rPr lang="en-GB" dirty="0"/>
              <a:t>Uses the title only slide template layout. The chart, shape and text are added as separate elements</a:t>
            </a:r>
          </a:p>
        </p:txBody>
      </p:sp>
      <p:graphicFrame>
        <p:nvGraphicFramePr>
          <p:cNvPr id="4" name="Chart 3">
            <a:extLst>
              <a:ext uri="{FF2B5EF4-FFF2-40B4-BE49-F238E27FC236}">
                <a16:creationId xmlns:a16="http://schemas.microsoft.com/office/drawing/2014/main" id="{10AEEC24-0091-4D4D-8A8C-B58C091B9D28}"/>
              </a:ext>
            </a:extLst>
          </p:cNvPr>
          <p:cNvGraphicFramePr/>
          <p:nvPr>
            <p:extLst>
              <p:ext uri="{D42A27DB-BD31-4B8C-83A1-F6EECF244321}">
                <p14:modId xmlns:p14="http://schemas.microsoft.com/office/powerpoint/2010/main" val="1542369506"/>
              </p:ext>
            </p:extLst>
          </p:nvPr>
        </p:nvGraphicFramePr>
        <p:xfrm>
          <a:off x="5008880" y="1502428"/>
          <a:ext cx="6766560" cy="4670125"/>
        </p:xfrm>
        <a:graphic>
          <a:graphicData uri="http://schemas.openxmlformats.org/drawingml/2006/chart">
            <c:chart xmlns:c="http://schemas.openxmlformats.org/drawingml/2006/chart" xmlns:r="http://schemas.openxmlformats.org/officeDocument/2006/relationships" r:id="rId2"/>
          </a:graphicData>
        </a:graphic>
      </p:graphicFrame>
      <p:pic>
        <p:nvPicPr>
          <p:cNvPr id="8" name="Graphic 7">
            <a:extLst>
              <a:ext uri="{FF2B5EF4-FFF2-40B4-BE49-F238E27FC236}">
                <a16:creationId xmlns:a16="http://schemas.microsoft.com/office/drawing/2014/main" id="{45910DAC-66CD-4ED6-B359-FF965A8632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84211" y="1574800"/>
            <a:ext cx="4078287" cy="3987799"/>
          </a:xfrm>
          <a:prstGeom prst="rect">
            <a:avLst/>
          </a:prstGeom>
        </p:spPr>
      </p:pic>
      <p:sp>
        <p:nvSpPr>
          <p:cNvPr id="9" name="Content Placeholder 17">
            <a:extLst>
              <a:ext uri="{FF2B5EF4-FFF2-40B4-BE49-F238E27FC236}">
                <a16:creationId xmlns:a16="http://schemas.microsoft.com/office/drawing/2014/main" id="{BBF0ED4D-9D80-4DA5-B379-186299CF85EE}"/>
              </a:ext>
            </a:extLst>
          </p:cNvPr>
          <p:cNvSpPr txBox="1">
            <a:spLocks/>
          </p:cNvSpPr>
          <p:nvPr/>
        </p:nvSpPr>
        <p:spPr>
          <a:xfrm>
            <a:off x="1055688" y="2882179"/>
            <a:ext cx="3706810" cy="1740621"/>
          </a:xfrm>
          <a:prstGeom prst="rect">
            <a:avLst/>
          </a:prstGeom>
        </p:spPr>
        <p:txBody>
          <a:bodyPr/>
          <a:lstStyle>
            <a:lvl1pPr marL="0" indent="0" algn="l" defTabSz="914400" rtl="0" eaLnBrk="1" latinLnBrk="0" hangingPunct="1">
              <a:lnSpc>
                <a:spcPct val="120000"/>
              </a:lnSpc>
              <a:spcBef>
                <a:spcPts val="1000"/>
              </a:spcBef>
              <a:buFont typeface="Arial" panose="020B0604020202020204" pitchFamily="34" charset="0"/>
              <a:buNone/>
              <a:defRPr sz="11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1200"/>
              </a:spcBef>
            </a:pPr>
            <a:r>
              <a:rPr lang="en-GB" sz="1800" dirty="0">
                <a:solidFill>
                  <a:schemeClr val="bg1"/>
                </a:solidFill>
              </a:rPr>
              <a:t>Few words relevant to the chart.</a:t>
            </a:r>
            <a:br>
              <a:rPr lang="en-GB" sz="1800" dirty="0">
                <a:solidFill>
                  <a:schemeClr val="bg1"/>
                </a:solidFill>
              </a:rPr>
            </a:br>
            <a:r>
              <a:rPr lang="en-GB" sz="1800" dirty="0">
                <a:solidFill>
                  <a:schemeClr val="bg1"/>
                </a:solidFill>
              </a:rPr>
              <a:t>Lorem ipsum </a:t>
            </a:r>
            <a:r>
              <a:rPr lang="en-GB" sz="1800" dirty="0" err="1">
                <a:solidFill>
                  <a:schemeClr val="bg1"/>
                </a:solidFill>
              </a:rPr>
              <a:t>dolor</a:t>
            </a:r>
            <a:r>
              <a:rPr lang="en-GB" sz="1800" dirty="0">
                <a:solidFill>
                  <a:schemeClr val="bg1"/>
                </a:solidFill>
              </a:rPr>
              <a:t> sit </a:t>
            </a:r>
            <a:r>
              <a:rPr lang="en-GB" sz="1800" dirty="0" err="1">
                <a:solidFill>
                  <a:schemeClr val="bg1"/>
                </a:solidFill>
              </a:rPr>
              <a:t>amet</a:t>
            </a:r>
            <a:r>
              <a:rPr lang="en-GB" sz="1800" dirty="0">
                <a:solidFill>
                  <a:schemeClr val="bg1"/>
                </a:solidFill>
              </a:rPr>
              <a:t>, </a:t>
            </a:r>
            <a:r>
              <a:rPr lang="en-GB" sz="1800" dirty="0" err="1">
                <a:solidFill>
                  <a:schemeClr val="bg1"/>
                </a:solidFill>
              </a:rPr>
              <a:t>consectetur</a:t>
            </a:r>
            <a:r>
              <a:rPr lang="en-GB" sz="1800" dirty="0">
                <a:solidFill>
                  <a:schemeClr val="bg1"/>
                </a:solidFill>
              </a:rPr>
              <a:t> </a:t>
            </a:r>
            <a:r>
              <a:rPr lang="en-GB" sz="1800" dirty="0" err="1">
                <a:solidFill>
                  <a:schemeClr val="bg1"/>
                </a:solidFill>
              </a:rPr>
              <a:t>adipiscing</a:t>
            </a:r>
            <a:r>
              <a:rPr lang="en-GB" sz="1800" dirty="0">
                <a:solidFill>
                  <a:schemeClr val="bg1"/>
                </a:solidFill>
              </a:rPr>
              <a:t> </a:t>
            </a:r>
            <a:r>
              <a:rPr lang="en-GB" sz="1800" dirty="0" err="1">
                <a:solidFill>
                  <a:schemeClr val="bg1"/>
                </a:solidFill>
              </a:rPr>
              <a:t>elit</a:t>
            </a:r>
            <a:r>
              <a:rPr lang="en-GB" sz="1800" dirty="0">
                <a:solidFill>
                  <a:schemeClr val="bg1"/>
                </a:solidFill>
              </a:rPr>
              <a:t>. </a:t>
            </a:r>
            <a:r>
              <a:rPr lang="en-GB" sz="1800" dirty="0" err="1">
                <a:solidFill>
                  <a:schemeClr val="bg1"/>
                </a:solidFill>
              </a:rPr>
              <a:t>Phasellus</a:t>
            </a:r>
            <a:r>
              <a:rPr lang="en-GB" sz="1800" dirty="0">
                <a:solidFill>
                  <a:schemeClr val="bg1"/>
                </a:solidFill>
              </a:rPr>
              <a:t> lacinia </a:t>
            </a:r>
            <a:r>
              <a:rPr lang="en-GB" sz="1800" dirty="0" err="1">
                <a:solidFill>
                  <a:schemeClr val="bg1"/>
                </a:solidFill>
              </a:rPr>
              <a:t>interdum</a:t>
            </a:r>
            <a:r>
              <a:rPr lang="en-GB" sz="1800" dirty="0">
                <a:solidFill>
                  <a:schemeClr val="bg1"/>
                </a:solidFill>
              </a:rPr>
              <a:t> </a:t>
            </a:r>
            <a:r>
              <a:rPr lang="en-GB" sz="1800" dirty="0" err="1">
                <a:solidFill>
                  <a:schemeClr val="bg1"/>
                </a:solidFill>
              </a:rPr>
              <a:t>augue</a:t>
            </a:r>
            <a:r>
              <a:rPr lang="en-GB" sz="1800" dirty="0">
                <a:solidFill>
                  <a:schemeClr val="bg1"/>
                </a:solidFill>
              </a:rPr>
              <a:t> </a:t>
            </a:r>
            <a:r>
              <a:rPr lang="en-GB" sz="1800" dirty="0" err="1">
                <a:solidFill>
                  <a:schemeClr val="bg1"/>
                </a:solidFill>
              </a:rPr>
              <a:t>ut</a:t>
            </a:r>
            <a:r>
              <a:rPr lang="en-GB" sz="1800" dirty="0">
                <a:solidFill>
                  <a:schemeClr val="bg1"/>
                </a:solidFill>
              </a:rPr>
              <a:t> </a:t>
            </a:r>
            <a:r>
              <a:rPr lang="en-GB" sz="1800" dirty="0" err="1">
                <a:solidFill>
                  <a:schemeClr val="bg1"/>
                </a:solidFill>
              </a:rPr>
              <a:t>faucibus</a:t>
            </a:r>
            <a:r>
              <a:rPr lang="en-GB" sz="1800" dirty="0">
                <a:solidFill>
                  <a:schemeClr val="bg1"/>
                </a:solidFill>
              </a:rPr>
              <a:t>. </a:t>
            </a:r>
          </a:p>
        </p:txBody>
      </p:sp>
      <p:sp>
        <p:nvSpPr>
          <p:cNvPr id="11" name="Content Placeholder 10">
            <a:extLst>
              <a:ext uri="{FF2B5EF4-FFF2-40B4-BE49-F238E27FC236}">
                <a16:creationId xmlns:a16="http://schemas.microsoft.com/office/drawing/2014/main" id="{5CCC667A-28B0-4E89-B3BC-02FCE79CEA05}"/>
              </a:ext>
            </a:extLst>
          </p:cNvPr>
          <p:cNvSpPr txBox="1">
            <a:spLocks/>
          </p:cNvSpPr>
          <p:nvPr/>
        </p:nvSpPr>
        <p:spPr>
          <a:xfrm>
            <a:off x="1055688" y="2498502"/>
            <a:ext cx="2914650" cy="383678"/>
          </a:xfrm>
          <a:prstGeom prst="rect">
            <a:avLst/>
          </a:prstGeom>
        </p:spPr>
        <p:txBody>
          <a:bodyPr>
            <a:noAutofit/>
          </a:bodyPr>
          <a:lstStyle>
            <a:lvl1pPr marL="0" indent="0" algn="l" defTabSz="914400" rtl="0" eaLnBrk="1" latinLnBrk="0" hangingPunct="1">
              <a:lnSpc>
                <a:spcPct val="120000"/>
              </a:lnSpc>
              <a:spcBef>
                <a:spcPts val="1000"/>
              </a:spcBef>
              <a:buFont typeface="Arial" panose="020B0604020202020204" pitchFamily="34" charset="0"/>
              <a:buNone/>
              <a:defRPr sz="11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chemeClr val="bg1"/>
                </a:solidFill>
              </a:rPr>
              <a:t>HEADLINE</a:t>
            </a:r>
          </a:p>
        </p:txBody>
      </p:sp>
      <p:sp>
        <p:nvSpPr>
          <p:cNvPr id="7" name="Slide Number Placeholder 6">
            <a:extLst>
              <a:ext uri="{FF2B5EF4-FFF2-40B4-BE49-F238E27FC236}">
                <a16:creationId xmlns:a16="http://schemas.microsoft.com/office/drawing/2014/main" id="{477187C5-A2A9-4EBC-8BF4-5AA136AE3584}"/>
              </a:ext>
            </a:extLst>
          </p:cNvPr>
          <p:cNvSpPr>
            <a:spLocks noGrp="1"/>
          </p:cNvSpPr>
          <p:nvPr>
            <p:ph type="sldNum" sz="quarter" idx="4"/>
          </p:nvPr>
        </p:nvSpPr>
        <p:spPr/>
        <p:txBody>
          <a:bodyPr/>
          <a:lstStyle/>
          <a:p>
            <a:fld id="{93814408-5831-49B7-BF84-9D4EB0FEE077}" type="slidenum">
              <a:rPr lang="en-GB" smtClean="0"/>
              <a:pPr/>
              <a:t>22</a:t>
            </a:fld>
            <a:endParaRPr lang="en-GB" dirty="0"/>
          </a:p>
        </p:txBody>
      </p:sp>
    </p:spTree>
    <p:extLst>
      <p:ext uri="{BB962C8B-B14F-4D97-AF65-F5344CB8AC3E}">
        <p14:creationId xmlns:p14="http://schemas.microsoft.com/office/powerpoint/2010/main" val="215764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C3B3763-C51C-4050-89A7-882A5ED355D5}"/>
              </a:ext>
            </a:extLst>
          </p:cNvPr>
          <p:cNvSpPr>
            <a:spLocks noGrp="1"/>
          </p:cNvSpPr>
          <p:nvPr>
            <p:ph type="body" sz="quarter" idx="10"/>
          </p:nvPr>
        </p:nvSpPr>
        <p:spPr>
          <a:xfrm>
            <a:off x="1055689" y="1484300"/>
            <a:ext cx="10044112" cy="452531"/>
          </a:xfrm>
        </p:spPr>
        <p:txBody>
          <a:bodyPr/>
          <a:lstStyle/>
          <a:p>
            <a:r>
              <a:rPr lang="en-US" dirty="0"/>
              <a:t>PULLOUT SUBHEAD</a:t>
            </a:r>
          </a:p>
        </p:txBody>
      </p:sp>
      <p:sp>
        <p:nvSpPr>
          <p:cNvPr id="6" name="Content Placeholder 5">
            <a:extLst>
              <a:ext uri="{FF2B5EF4-FFF2-40B4-BE49-F238E27FC236}">
                <a16:creationId xmlns:a16="http://schemas.microsoft.com/office/drawing/2014/main" id="{26B6F3AB-EFAE-49DE-8CE0-A75577003938}"/>
              </a:ext>
            </a:extLst>
          </p:cNvPr>
          <p:cNvSpPr>
            <a:spLocks noGrp="1"/>
          </p:cNvSpPr>
          <p:nvPr>
            <p:ph idx="1"/>
          </p:nvPr>
        </p:nvSpPr>
        <p:spPr>
          <a:xfrm>
            <a:off x="1073943" y="2007380"/>
            <a:ext cx="10044113" cy="1043248"/>
          </a:xfrm>
        </p:spPr>
        <p:txBody>
          <a:bodyPr>
            <a:normAutofit fontScale="92500" lnSpcReduction="20000"/>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Phasellus</a:t>
            </a:r>
            <a:r>
              <a:rPr lang="en-US" dirty="0"/>
              <a:t> lacinia </a:t>
            </a:r>
            <a:r>
              <a:rPr lang="en-US" dirty="0" err="1"/>
              <a:t>interdum</a:t>
            </a:r>
            <a:r>
              <a:rPr lang="en-US" dirty="0"/>
              <a:t> </a:t>
            </a:r>
            <a:r>
              <a:rPr lang="en-US" dirty="0" err="1"/>
              <a:t>augue</a:t>
            </a:r>
            <a:r>
              <a:rPr lang="en-US" dirty="0"/>
              <a:t> </a:t>
            </a:r>
            <a:r>
              <a:rPr lang="en-US" dirty="0" err="1"/>
              <a:t>ut</a:t>
            </a:r>
            <a:r>
              <a:rPr lang="en-US" dirty="0"/>
              <a:t> </a:t>
            </a:r>
            <a:r>
              <a:rPr lang="en-US" dirty="0" err="1"/>
              <a:t>faucibus</a:t>
            </a:r>
            <a:r>
              <a:rPr lang="en-US" dirty="0"/>
              <a:t>. </a:t>
            </a:r>
            <a:r>
              <a:rPr lang="en-US" dirty="0" err="1"/>
              <a:t>Praesent</a:t>
            </a:r>
            <a:r>
              <a:rPr lang="en-US" dirty="0"/>
              <a:t> semper </a:t>
            </a:r>
            <a:r>
              <a:rPr lang="en-US" dirty="0" err="1"/>
              <a:t>volutpat</a:t>
            </a:r>
            <a:r>
              <a:rPr lang="en-US" dirty="0"/>
              <a:t> </a:t>
            </a:r>
            <a:r>
              <a:rPr lang="en-US" dirty="0" err="1"/>
              <a:t>purus</a:t>
            </a:r>
            <a:r>
              <a:rPr lang="en-US" dirty="0"/>
              <a:t> non </a:t>
            </a:r>
            <a:r>
              <a:rPr lang="en-US" dirty="0" err="1"/>
              <a:t>commodo</a:t>
            </a:r>
            <a:r>
              <a:rPr lang="en-US" dirty="0"/>
              <a:t>. Cras </a:t>
            </a:r>
            <a:r>
              <a:rPr lang="en-US" dirty="0" err="1"/>
              <a:t>lobortis</a:t>
            </a:r>
            <a:r>
              <a:rPr lang="en-US" dirty="0"/>
              <a:t> non </a:t>
            </a:r>
            <a:r>
              <a:rPr lang="en-US" dirty="0" err="1"/>
              <a:t>orci</a:t>
            </a:r>
            <a:r>
              <a:rPr lang="en-US" dirty="0"/>
              <a:t> </a:t>
            </a:r>
            <a:r>
              <a:rPr lang="en-US" dirty="0" err="1"/>
              <a:t>nec</a:t>
            </a:r>
            <a:r>
              <a:rPr lang="en-US" dirty="0"/>
              <a:t> </a:t>
            </a:r>
            <a:r>
              <a:rPr lang="en-US" dirty="0" err="1"/>
              <a:t>imperdiet</a:t>
            </a:r>
            <a:r>
              <a:rPr lang="en-US" dirty="0"/>
              <a:t>. </a:t>
            </a:r>
            <a:r>
              <a:rPr lang="en-US" dirty="0" err="1"/>
              <a:t>Nulla</a:t>
            </a:r>
            <a:r>
              <a:rPr lang="en-US" dirty="0"/>
              <a:t> </a:t>
            </a:r>
            <a:r>
              <a:rPr lang="en-US" dirty="0" err="1"/>
              <a:t>eget</a:t>
            </a:r>
            <a:r>
              <a:rPr lang="en-US" dirty="0"/>
              <a:t> </a:t>
            </a:r>
            <a:r>
              <a:rPr lang="en-US" dirty="0" err="1"/>
              <a:t>lobortis</a:t>
            </a:r>
            <a:r>
              <a:rPr lang="en-US" dirty="0"/>
              <a:t> </a:t>
            </a:r>
            <a:r>
              <a:rPr lang="en-US" dirty="0" err="1"/>
              <a:t>risus</a:t>
            </a:r>
            <a:r>
              <a:rPr lang="en-US" dirty="0"/>
              <a:t>. </a:t>
            </a:r>
            <a:r>
              <a:rPr lang="en-US" dirty="0" err="1"/>
              <a:t>Nulla</a:t>
            </a:r>
            <a:r>
              <a:rPr lang="en-US" dirty="0"/>
              <a:t> et </a:t>
            </a:r>
            <a:r>
              <a:rPr lang="en-US" dirty="0" err="1"/>
              <a:t>ultrices</a:t>
            </a:r>
            <a:r>
              <a:rPr lang="en-US" dirty="0"/>
              <a:t> </a:t>
            </a:r>
            <a:r>
              <a:rPr lang="en-US" dirty="0" err="1"/>
              <a:t>nibh</a:t>
            </a:r>
            <a:r>
              <a:rPr lang="en-US" dirty="0"/>
              <a:t>. </a:t>
            </a:r>
            <a:r>
              <a:rPr lang="en-US" dirty="0" err="1"/>
              <a:t>Vivamus</a:t>
            </a:r>
            <a:r>
              <a:rPr lang="en-US" dirty="0"/>
              <a:t> </a:t>
            </a:r>
            <a:r>
              <a:rPr lang="en-US" dirty="0" err="1"/>
              <a:t>volutpat</a:t>
            </a:r>
            <a:r>
              <a:rPr lang="en-US" dirty="0"/>
              <a:t> dictum convallis. Nunc </a:t>
            </a:r>
            <a:r>
              <a:rPr lang="en-US" dirty="0" err="1"/>
              <a:t>ornare</a:t>
            </a:r>
            <a:r>
              <a:rPr lang="en-US" dirty="0"/>
              <a:t> </a:t>
            </a:r>
            <a:r>
              <a:rPr lang="en-US" dirty="0" err="1"/>
              <a:t>ultricies</a:t>
            </a:r>
            <a:r>
              <a:rPr lang="en-US" dirty="0"/>
              <a:t> </a:t>
            </a:r>
            <a:r>
              <a:rPr lang="en-US" dirty="0" err="1"/>
              <a:t>urna</a:t>
            </a:r>
            <a:r>
              <a:rPr lang="en-US" dirty="0"/>
              <a:t> sed </a:t>
            </a:r>
            <a:r>
              <a:rPr lang="en-US" dirty="0" err="1"/>
              <a:t>aliquam</a:t>
            </a:r>
            <a:r>
              <a:rPr lang="en-US" dirty="0"/>
              <a:t>. </a:t>
            </a:r>
          </a:p>
          <a:p>
            <a:endParaRPr lang="en-GB" dirty="0"/>
          </a:p>
        </p:txBody>
      </p:sp>
      <p:graphicFrame>
        <p:nvGraphicFramePr>
          <p:cNvPr id="10" name="Table 10">
            <a:extLst>
              <a:ext uri="{FF2B5EF4-FFF2-40B4-BE49-F238E27FC236}">
                <a16:creationId xmlns:a16="http://schemas.microsoft.com/office/drawing/2014/main" id="{A46D0950-CDDE-4554-910B-B838DE432589}"/>
              </a:ext>
            </a:extLst>
          </p:cNvPr>
          <p:cNvGraphicFramePr>
            <a:graphicFrameLocks noGrp="1"/>
          </p:cNvGraphicFramePr>
          <p:nvPr>
            <p:ph idx="11"/>
            <p:extLst>
              <p:ext uri="{D42A27DB-BD31-4B8C-83A1-F6EECF244321}">
                <p14:modId xmlns:p14="http://schemas.microsoft.com/office/powerpoint/2010/main" val="3439797625"/>
              </p:ext>
            </p:extLst>
          </p:nvPr>
        </p:nvGraphicFramePr>
        <p:xfrm>
          <a:off x="1055688" y="3275013"/>
          <a:ext cx="10044110" cy="3009500"/>
        </p:xfrm>
        <a:graphic>
          <a:graphicData uri="http://schemas.openxmlformats.org/drawingml/2006/table">
            <a:tbl>
              <a:tblPr firstRow="1" bandRow="1">
                <a:tableStyleId>{5C22544A-7EE6-4342-B048-85BDC9FD1C3A}</a:tableStyleId>
              </a:tblPr>
              <a:tblGrid>
                <a:gridCol w="2008822">
                  <a:extLst>
                    <a:ext uri="{9D8B030D-6E8A-4147-A177-3AD203B41FA5}">
                      <a16:colId xmlns:a16="http://schemas.microsoft.com/office/drawing/2014/main" val="1395279606"/>
                    </a:ext>
                  </a:extLst>
                </a:gridCol>
                <a:gridCol w="2008822">
                  <a:extLst>
                    <a:ext uri="{9D8B030D-6E8A-4147-A177-3AD203B41FA5}">
                      <a16:colId xmlns:a16="http://schemas.microsoft.com/office/drawing/2014/main" val="1190477761"/>
                    </a:ext>
                  </a:extLst>
                </a:gridCol>
                <a:gridCol w="2008822">
                  <a:extLst>
                    <a:ext uri="{9D8B030D-6E8A-4147-A177-3AD203B41FA5}">
                      <a16:colId xmlns:a16="http://schemas.microsoft.com/office/drawing/2014/main" val="3503014654"/>
                    </a:ext>
                  </a:extLst>
                </a:gridCol>
                <a:gridCol w="2008822">
                  <a:extLst>
                    <a:ext uri="{9D8B030D-6E8A-4147-A177-3AD203B41FA5}">
                      <a16:colId xmlns:a16="http://schemas.microsoft.com/office/drawing/2014/main" val="1635131680"/>
                    </a:ext>
                  </a:extLst>
                </a:gridCol>
                <a:gridCol w="2008822">
                  <a:extLst>
                    <a:ext uri="{9D8B030D-6E8A-4147-A177-3AD203B41FA5}">
                      <a16:colId xmlns:a16="http://schemas.microsoft.com/office/drawing/2014/main" val="3750702031"/>
                    </a:ext>
                  </a:extLst>
                </a:gridCol>
              </a:tblGrid>
              <a:tr h="486136">
                <a:tc>
                  <a:txBody>
                    <a:bodyPr/>
                    <a:lstStyle/>
                    <a:p>
                      <a:pPr algn="ctr"/>
                      <a:r>
                        <a:rPr lang="en-US" sz="1600" dirty="0"/>
                        <a:t>LOREM IPSUM </a:t>
                      </a:r>
                      <a:endParaRPr lang="en-GB" sz="1600" dirty="0"/>
                    </a:p>
                  </a:txBody>
                  <a:tcPr anchor="ctr">
                    <a:lnL w="12700" cmpd="sng">
                      <a:noFill/>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dirty="0"/>
                        <a:t>LOREM IPSUM </a:t>
                      </a:r>
                      <a:endParaRPr lang="en-GB" sz="1600" dirty="0"/>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a:t>LOREM IPSUM </a:t>
                      </a:r>
                      <a:endParaRPr lang="en-GB" sz="1600" dirty="0"/>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a:t>LOREM IPSUM </a:t>
                      </a:r>
                      <a:endParaRPr lang="en-GB" sz="1600" dirty="0"/>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a:t>LOREM IPSUM </a:t>
                      </a:r>
                      <a:endParaRPr lang="en-GB" sz="1600" dirty="0"/>
                    </a:p>
                  </a:txBody>
                  <a:tcPr anchor="ctr">
                    <a:lnL w="6350" cap="flat" cmpd="sng" algn="ctr">
                      <a:solidFill>
                        <a:schemeClr val="tx2"/>
                      </a:solidFill>
                      <a:prstDash val="solid"/>
                      <a:round/>
                      <a:headEnd type="none" w="med" len="med"/>
                      <a:tailEnd type="none" w="med" len="med"/>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060061598"/>
                  </a:ext>
                </a:extLst>
              </a:tr>
              <a:tr h="12616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9313B"/>
                          </a:solidFill>
                          <a:effectLst/>
                          <a:uLnTx/>
                          <a:uFillTx/>
                          <a:latin typeface="Arial"/>
                          <a:ea typeface="+mn-ea"/>
                          <a:cs typeface="+mn-cs"/>
                        </a:rPr>
                        <a:t>Lorem ipsum dolor sit </a:t>
                      </a:r>
                      <a:r>
                        <a:rPr kumimoji="0" lang="en-US" sz="1400" b="0" i="0" u="none" strike="noStrike" kern="1200" cap="none" spc="0" normalizeH="0" baseline="0" noProof="0" dirty="0" err="1">
                          <a:ln>
                            <a:noFill/>
                          </a:ln>
                          <a:solidFill>
                            <a:srgbClr val="29313B"/>
                          </a:solidFill>
                          <a:effectLst/>
                          <a:uLnTx/>
                          <a:uFillTx/>
                          <a:latin typeface="Arial"/>
                          <a:ea typeface="+mn-ea"/>
                          <a:cs typeface="+mn-cs"/>
                        </a:rPr>
                        <a:t>amet</a:t>
                      </a:r>
                      <a:r>
                        <a:rPr kumimoji="0" lang="en-US" sz="1400" b="0" i="0" u="none" strike="noStrike" kern="1200" cap="none" spc="0" normalizeH="0" baseline="0" noProof="0" dirty="0">
                          <a:ln>
                            <a:noFill/>
                          </a:ln>
                          <a:solidFill>
                            <a:srgbClr val="29313B"/>
                          </a:solidFill>
                          <a:effectLst/>
                          <a:uLnTx/>
                          <a:uFillTx/>
                          <a:latin typeface="Arial"/>
                          <a:ea typeface="+mn-ea"/>
                          <a:cs typeface="+mn-cs"/>
                        </a:rPr>
                        <a:t>, </a:t>
                      </a:r>
                      <a:r>
                        <a:rPr kumimoji="0" lang="en-US" sz="1400" b="0" i="0" u="none" strike="noStrike" kern="1200" cap="none" spc="0" normalizeH="0" baseline="0" noProof="0" dirty="0" err="1">
                          <a:ln>
                            <a:noFill/>
                          </a:ln>
                          <a:solidFill>
                            <a:srgbClr val="29313B"/>
                          </a:solidFill>
                          <a:effectLst/>
                          <a:uLnTx/>
                          <a:uFillTx/>
                          <a:latin typeface="Arial"/>
                          <a:ea typeface="+mn-ea"/>
                          <a:cs typeface="+mn-cs"/>
                        </a:rPr>
                        <a:t>consectetur</a:t>
                      </a:r>
                      <a:r>
                        <a:rPr kumimoji="0" lang="en-US" sz="1400" b="0" i="0" u="none" strike="noStrike" kern="1200" cap="none" spc="0" normalizeH="0" baseline="0" noProof="0" dirty="0">
                          <a:ln>
                            <a:noFill/>
                          </a:ln>
                          <a:solidFill>
                            <a:srgbClr val="29313B"/>
                          </a:solidFill>
                          <a:effectLst/>
                          <a:uLnTx/>
                          <a:uFillTx/>
                          <a:latin typeface="Arial"/>
                          <a:ea typeface="+mn-ea"/>
                          <a:cs typeface="+mn-cs"/>
                        </a:rPr>
                        <a:t> </a:t>
                      </a:r>
                      <a:r>
                        <a:rPr kumimoji="0" lang="en-US" sz="1400" b="0" i="0" u="none" strike="noStrike" kern="1200" cap="none" spc="0" normalizeH="0" baseline="0" noProof="0" dirty="0" err="1">
                          <a:ln>
                            <a:noFill/>
                          </a:ln>
                          <a:solidFill>
                            <a:srgbClr val="29313B"/>
                          </a:solidFill>
                          <a:effectLst/>
                          <a:uLnTx/>
                          <a:uFillTx/>
                          <a:latin typeface="Arial"/>
                          <a:ea typeface="+mn-ea"/>
                          <a:cs typeface="+mn-cs"/>
                        </a:rPr>
                        <a:t>adipiscing</a:t>
                      </a:r>
                      <a:r>
                        <a:rPr kumimoji="0" lang="en-US" sz="1400" b="0" i="0" u="none" strike="noStrike" kern="1200" cap="none" spc="0" normalizeH="0" baseline="0" noProof="0" dirty="0">
                          <a:ln>
                            <a:noFill/>
                          </a:ln>
                          <a:solidFill>
                            <a:srgbClr val="29313B"/>
                          </a:solidFill>
                          <a:effectLst/>
                          <a:uLnTx/>
                          <a:uFillTx/>
                          <a:latin typeface="Arial"/>
                          <a:ea typeface="+mn-ea"/>
                          <a:cs typeface="+mn-cs"/>
                        </a:rPr>
                        <a:t> </a:t>
                      </a:r>
                      <a:r>
                        <a:rPr kumimoji="0" lang="en-US" sz="1400" b="0" i="0" u="none" strike="noStrike" kern="1200" cap="none" spc="0" normalizeH="0" baseline="0" noProof="0" dirty="0" err="1">
                          <a:ln>
                            <a:noFill/>
                          </a:ln>
                          <a:solidFill>
                            <a:srgbClr val="29313B"/>
                          </a:solidFill>
                          <a:effectLst/>
                          <a:uLnTx/>
                          <a:uFillTx/>
                          <a:latin typeface="Arial"/>
                          <a:ea typeface="+mn-ea"/>
                          <a:cs typeface="+mn-cs"/>
                        </a:rPr>
                        <a:t>elit</a:t>
                      </a:r>
                      <a:r>
                        <a:rPr kumimoji="0" lang="en-US" sz="1400" b="0" i="0" u="none" strike="noStrike" kern="1200" cap="none" spc="0" normalizeH="0" baseline="0" noProof="0" dirty="0">
                          <a:ln>
                            <a:noFill/>
                          </a:ln>
                          <a:solidFill>
                            <a:srgbClr val="29313B"/>
                          </a:solidFill>
                          <a:effectLst/>
                          <a:uLnTx/>
                          <a:uFillTx/>
                          <a:latin typeface="Arial"/>
                          <a:ea typeface="+mn-ea"/>
                          <a:cs typeface="+mn-cs"/>
                        </a:rPr>
                        <a:t>. </a:t>
                      </a:r>
                      <a:endParaRPr kumimoji="0" lang="en-GB" sz="1400" b="0" i="0" u="none" strike="noStrike" kern="1200" cap="none" spc="0" normalizeH="0" baseline="0" noProof="0" dirty="0">
                        <a:ln>
                          <a:noFill/>
                        </a:ln>
                        <a:solidFill>
                          <a:srgbClr val="29313B"/>
                        </a:solidFill>
                        <a:effectLst/>
                        <a:uLnTx/>
                        <a:uFillTx/>
                        <a:latin typeface="Arial"/>
                        <a:ea typeface="+mn-ea"/>
                        <a:cs typeface="+mn-cs"/>
                      </a:endParaRPr>
                    </a:p>
                  </a:txBody>
                  <a:tcPr anchor="ctr">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9313B"/>
                          </a:solidFill>
                          <a:effectLst/>
                          <a:uLnTx/>
                          <a:uFillTx/>
                          <a:latin typeface="Arial"/>
                          <a:ea typeface="+mn-ea"/>
                          <a:cs typeface="+mn-cs"/>
                        </a:rPr>
                        <a:t>Lorem ipsum dolor sit </a:t>
                      </a:r>
                      <a:r>
                        <a:rPr kumimoji="0" lang="en-US" sz="1400" b="0" i="0" u="none" strike="noStrike" kern="1200" cap="none" spc="0" normalizeH="0" baseline="0" noProof="0" dirty="0" err="1">
                          <a:ln>
                            <a:noFill/>
                          </a:ln>
                          <a:solidFill>
                            <a:srgbClr val="29313B"/>
                          </a:solidFill>
                          <a:effectLst/>
                          <a:uLnTx/>
                          <a:uFillTx/>
                          <a:latin typeface="Arial"/>
                          <a:ea typeface="+mn-ea"/>
                          <a:cs typeface="+mn-cs"/>
                        </a:rPr>
                        <a:t>amet</a:t>
                      </a:r>
                      <a:r>
                        <a:rPr kumimoji="0" lang="en-US" sz="1400" b="0" i="0" u="none" strike="noStrike" kern="1200" cap="none" spc="0" normalizeH="0" baseline="0" noProof="0" dirty="0">
                          <a:ln>
                            <a:noFill/>
                          </a:ln>
                          <a:solidFill>
                            <a:srgbClr val="29313B"/>
                          </a:solidFill>
                          <a:effectLst/>
                          <a:uLnTx/>
                          <a:uFillTx/>
                          <a:latin typeface="Arial"/>
                          <a:ea typeface="+mn-ea"/>
                          <a:cs typeface="+mn-cs"/>
                        </a:rPr>
                        <a:t>, </a:t>
                      </a:r>
                      <a:r>
                        <a:rPr kumimoji="0" lang="en-US" sz="1400" b="0" i="0" u="none" strike="noStrike" kern="1200" cap="none" spc="0" normalizeH="0" baseline="0" noProof="0" dirty="0" err="1">
                          <a:ln>
                            <a:noFill/>
                          </a:ln>
                          <a:solidFill>
                            <a:srgbClr val="29313B"/>
                          </a:solidFill>
                          <a:effectLst/>
                          <a:uLnTx/>
                          <a:uFillTx/>
                          <a:latin typeface="Arial"/>
                          <a:ea typeface="+mn-ea"/>
                          <a:cs typeface="+mn-cs"/>
                        </a:rPr>
                        <a:t>consectetur</a:t>
                      </a:r>
                      <a:r>
                        <a:rPr kumimoji="0" lang="en-US" sz="1400" b="0" i="0" u="none" strike="noStrike" kern="1200" cap="none" spc="0" normalizeH="0" baseline="0" noProof="0" dirty="0">
                          <a:ln>
                            <a:noFill/>
                          </a:ln>
                          <a:solidFill>
                            <a:srgbClr val="29313B"/>
                          </a:solidFill>
                          <a:effectLst/>
                          <a:uLnTx/>
                          <a:uFillTx/>
                          <a:latin typeface="Arial"/>
                          <a:ea typeface="+mn-ea"/>
                          <a:cs typeface="+mn-cs"/>
                        </a:rPr>
                        <a:t> </a:t>
                      </a:r>
                      <a:r>
                        <a:rPr kumimoji="0" lang="en-US" sz="1400" b="0" i="0" u="none" strike="noStrike" kern="1200" cap="none" spc="0" normalizeH="0" baseline="0" noProof="0" dirty="0" err="1">
                          <a:ln>
                            <a:noFill/>
                          </a:ln>
                          <a:solidFill>
                            <a:srgbClr val="29313B"/>
                          </a:solidFill>
                          <a:effectLst/>
                          <a:uLnTx/>
                          <a:uFillTx/>
                          <a:latin typeface="Arial"/>
                          <a:ea typeface="+mn-ea"/>
                          <a:cs typeface="+mn-cs"/>
                        </a:rPr>
                        <a:t>adipiscing</a:t>
                      </a:r>
                      <a:r>
                        <a:rPr kumimoji="0" lang="en-US" sz="1400" b="0" i="0" u="none" strike="noStrike" kern="1200" cap="none" spc="0" normalizeH="0" baseline="0" noProof="0" dirty="0">
                          <a:ln>
                            <a:noFill/>
                          </a:ln>
                          <a:solidFill>
                            <a:srgbClr val="29313B"/>
                          </a:solidFill>
                          <a:effectLst/>
                          <a:uLnTx/>
                          <a:uFillTx/>
                          <a:latin typeface="Arial"/>
                          <a:ea typeface="+mn-ea"/>
                          <a:cs typeface="+mn-cs"/>
                        </a:rPr>
                        <a:t> </a:t>
                      </a:r>
                      <a:r>
                        <a:rPr kumimoji="0" lang="en-US" sz="1400" b="0" i="0" u="none" strike="noStrike" kern="1200" cap="none" spc="0" normalizeH="0" baseline="0" noProof="0" dirty="0" err="1">
                          <a:ln>
                            <a:noFill/>
                          </a:ln>
                          <a:solidFill>
                            <a:srgbClr val="29313B"/>
                          </a:solidFill>
                          <a:effectLst/>
                          <a:uLnTx/>
                          <a:uFillTx/>
                          <a:latin typeface="Arial"/>
                          <a:ea typeface="+mn-ea"/>
                          <a:cs typeface="+mn-cs"/>
                        </a:rPr>
                        <a:t>elit</a:t>
                      </a:r>
                      <a:r>
                        <a:rPr kumimoji="0" lang="en-US" sz="1400" b="0" i="0" u="none" strike="noStrike" kern="1200" cap="none" spc="0" normalizeH="0" baseline="0" noProof="0" dirty="0">
                          <a:ln>
                            <a:noFill/>
                          </a:ln>
                          <a:solidFill>
                            <a:srgbClr val="29313B"/>
                          </a:solidFill>
                          <a:effectLst/>
                          <a:uLnTx/>
                          <a:uFillTx/>
                          <a:latin typeface="Arial"/>
                          <a:ea typeface="+mn-ea"/>
                          <a:cs typeface="+mn-cs"/>
                        </a:rPr>
                        <a:t>. </a:t>
                      </a:r>
                      <a:endParaRPr kumimoji="0" lang="en-GB" sz="1400" b="0" i="0" u="none" strike="noStrike" kern="1200" cap="none" spc="0" normalizeH="0" baseline="0" noProof="0" dirty="0">
                        <a:ln>
                          <a:noFill/>
                        </a:ln>
                        <a:solidFill>
                          <a:srgbClr val="29313B"/>
                        </a:solidFill>
                        <a:effectLst/>
                        <a:uLnTx/>
                        <a:uFillTx/>
                        <a:latin typeface="Arial"/>
                        <a:ea typeface="+mn-ea"/>
                        <a:cs typeface="+mn-cs"/>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9313B"/>
                          </a:solidFill>
                          <a:effectLst/>
                          <a:uLnTx/>
                          <a:uFillTx/>
                          <a:latin typeface="Arial"/>
                          <a:ea typeface="+mn-ea"/>
                          <a:cs typeface="+mn-cs"/>
                        </a:rPr>
                        <a:t>Lorem ipsum dolor sit </a:t>
                      </a:r>
                      <a:r>
                        <a:rPr kumimoji="0" lang="en-US" sz="1400" b="0" i="0" u="none" strike="noStrike" kern="1200" cap="none" spc="0" normalizeH="0" baseline="0" noProof="0" dirty="0" err="1">
                          <a:ln>
                            <a:noFill/>
                          </a:ln>
                          <a:solidFill>
                            <a:srgbClr val="29313B"/>
                          </a:solidFill>
                          <a:effectLst/>
                          <a:uLnTx/>
                          <a:uFillTx/>
                          <a:latin typeface="Arial"/>
                          <a:ea typeface="+mn-ea"/>
                          <a:cs typeface="+mn-cs"/>
                        </a:rPr>
                        <a:t>amet</a:t>
                      </a:r>
                      <a:r>
                        <a:rPr kumimoji="0" lang="en-US" sz="1400" b="0" i="0" u="none" strike="noStrike" kern="1200" cap="none" spc="0" normalizeH="0" baseline="0" noProof="0" dirty="0">
                          <a:ln>
                            <a:noFill/>
                          </a:ln>
                          <a:solidFill>
                            <a:srgbClr val="29313B"/>
                          </a:solidFill>
                          <a:effectLst/>
                          <a:uLnTx/>
                          <a:uFillTx/>
                          <a:latin typeface="Arial"/>
                          <a:ea typeface="+mn-ea"/>
                          <a:cs typeface="+mn-cs"/>
                        </a:rPr>
                        <a:t>, </a:t>
                      </a:r>
                      <a:r>
                        <a:rPr kumimoji="0" lang="en-US" sz="1400" b="0" i="0" u="none" strike="noStrike" kern="1200" cap="none" spc="0" normalizeH="0" baseline="0" noProof="0" dirty="0" err="1">
                          <a:ln>
                            <a:noFill/>
                          </a:ln>
                          <a:solidFill>
                            <a:srgbClr val="29313B"/>
                          </a:solidFill>
                          <a:effectLst/>
                          <a:uLnTx/>
                          <a:uFillTx/>
                          <a:latin typeface="Arial"/>
                          <a:ea typeface="+mn-ea"/>
                          <a:cs typeface="+mn-cs"/>
                        </a:rPr>
                        <a:t>consectetur</a:t>
                      </a:r>
                      <a:r>
                        <a:rPr kumimoji="0" lang="en-US" sz="1400" b="0" i="0" u="none" strike="noStrike" kern="1200" cap="none" spc="0" normalizeH="0" baseline="0" noProof="0" dirty="0">
                          <a:ln>
                            <a:noFill/>
                          </a:ln>
                          <a:solidFill>
                            <a:srgbClr val="29313B"/>
                          </a:solidFill>
                          <a:effectLst/>
                          <a:uLnTx/>
                          <a:uFillTx/>
                          <a:latin typeface="Arial"/>
                          <a:ea typeface="+mn-ea"/>
                          <a:cs typeface="+mn-cs"/>
                        </a:rPr>
                        <a:t> </a:t>
                      </a:r>
                      <a:r>
                        <a:rPr kumimoji="0" lang="en-US" sz="1400" b="0" i="0" u="none" strike="noStrike" kern="1200" cap="none" spc="0" normalizeH="0" baseline="0" noProof="0" dirty="0" err="1">
                          <a:ln>
                            <a:noFill/>
                          </a:ln>
                          <a:solidFill>
                            <a:srgbClr val="29313B"/>
                          </a:solidFill>
                          <a:effectLst/>
                          <a:uLnTx/>
                          <a:uFillTx/>
                          <a:latin typeface="Arial"/>
                          <a:ea typeface="+mn-ea"/>
                          <a:cs typeface="+mn-cs"/>
                        </a:rPr>
                        <a:t>adipiscing</a:t>
                      </a:r>
                      <a:r>
                        <a:rPr kumimoji="0" lang="en-US" sz="1400" b="0" i="0" u="none" strike="noStrike" kern="1200" cap="none" spc="0" normalizeH="0" baseline="0" noProof="0" dirty="0">
                          <a:ln>
                            <a:noFill/>
                          </a:ln>
                          <a:solidFill>
                            <a:srgbClr val="29313B"/>
                          </a:solidFill>
                          <a:effectLst/>
                          <a:uLnTx/>
                          <a:uFillTx/>
                          <a:latin typeface="Arial"/>
                          <a:ea typeface="+mn-ea"/>
                          <a:cs typeface="+mn-cs"/>
                        </a:rPr>
                        <a:t> </a:t>
                      </a:r>
                      <a:r>
                        <a:rPr kumimoji="0" lang="en-US" sz="1400" b="0" i="0" u="none" strike="noStrike" kern="1200" cap="none" spc="0" normalizeH="0" baseline="0" noProof="0" dirty="0" err="1">
                          <a:ln>
                            <a:noFill/>
                          </a:ln>
                          <a:solidFill>
                            <a:srgbClr val="29313B"/>
                          </a:solidFill>
                          <a:effectLst/>
                          <a:uLnTx/>
                          <a:uFillTx/>
                          <a:latin typeface="Arial"/>
                          <a:ea typeface="+mn-ea"/>
                          <a:cs typeface="+mn-cs"/>
                        </a:rPr>
                        <a:t>elit</a:t>
                      </a:r>
                      <a:r>
                        <a:rPr kumimoji="0" lang="en-US" sz="1400" b="0" i="0" u="none" strike="noStrike" kern="1200" cap="none" spc="0" normalizeH="0" baseline="0" noProof="0" dirty="0">
                          <a:ln>
                            <a:noFill/>
                          </a:ln>
                          <a:solidFill>
                            <a:srgbClr val="29313B"/>
                          </a:solidFill>
                          <a:effectLst/>
                          <a:uLnTx/>
                          <a:uFillTx/>
                          <a:latin typeface="Arial"/>
                          <a:ea typeface="+mn-ea"/>
                          <a:cs typeface="+mn-cs"/>
                        </a:rPr>
                        <a:t>. </a:t>
                      </a:r>
                      <a:endParaRPr kumimoji="0" lang="en-GB" sz="1400" b="0" i="0" u="none" strike="noStrike" kern="1200" cap="none" spc="0" normalizeH="0" baseline="0" noProof="0" dirty="0">
                        <a:ln>
                          <a:noFill/>
                        </a:ln>
                        <a:solidFill>
                          <a:srgbClr val="29313B"/>
                        </a:solidFill>
                        <a:effectLst/>
                        <a:uLnTx/>
                        <a:uFillTx/>
                        <a:latin typeface="Arial"/>
                        <a:ea typeface="+mn-ea"/>
                        <a:cs typeface="+mn-cs"/>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9313B"/>
                          </a:solidFill>
                          <a:effectLst/>
                          <a:uLnTx/>
                          <a:uFillTx/>
                          <a:latin typeface="Arial"/>
                          <a:ea typeface="+mn-ea"/>
                          <a:cs typeface="+mn-cs"/>
                        </a:rPr>
                        <a:t>Lorem ipsum dolor sit amet, consectetur adipiscing elit. </a:t>
                      </a:r>
                      <a:endParaRPr kumimoji="0" lang="en-GB" sz="1400" b="0" i="0" u="none" strike="noStrike" kern="1200" cap="none" spc="0" normalizeH="0" baseline="0" noProof="0" dirty="0">
                        <a:ln>
                          <a:noFill/>
                        </a:ln>
                        <a:solidFill>
                          <a:srgbClr val="29313B"/>
                        </a:solidFill>
                        <a:effectLst/>
                        <a:uLnTx/>
                        <a:uFillTx/>
                        <a:latin typeface="Arial"/>
                        <a:ea typeface="+mn-ea"/>
                        <a:cs typeface="+mn-cs"/>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9313B"/>
                          </a:solidFill>
                          <a:effectLst/>
                          <a:uLnTx/>
                          <a:uFillTx/>
                          <a:latin typeface="Arial"/>
                          <a:ea typeface="+mn-ea"/>
                          <a:cs typeface="+mn-cs"/>
                        </a:rPr>
                        <a:t>Lorem ipsum dolor sit amet, consectetur adipiscing elit. </a:t>
                      </a:r>
                      <a:endParaRPr kumimoji="0" lang="en-GB" sz="1400" b="0" i="0" u="none" strike="noStrike" kern="1200" cap="none" spc="0" normalizeH="0" baseline="0" noProof="0" dirty="0">
                        <a:ln>
                          <a:noFill/>
                        </a:ln>
                        <a:solidFill>
                          <a:srgbClr val="29313B"/>
                        </a:solidFill>
                        <a:effectLst/>
                        <a:uLnTx/>
                        <a:uFillTx/>
                        <a:latin typeface="Arial"/>
                        <a:ea typeface="+mn-ea"/>
                        <a:cs typeface="+mn-cs"/>
                      </a:endParaRPr>
                    </a:p>
                  </a:txBody>
                  <a:tcPr anchor="ctr">
                    <a:lnL w="6350" cap="flat" cmpd="sng" algn="ctr">
                      <a:solidFill>
                        <a:schemeClr val="tx2"/>
                      </a:solidFill>
                      <a:prstDash val="solid"/>
                      <a:round/>
                      <a:headEnd type="none" w="med" len="med"/>
                      <a:tailEnd type="none" w="med" len="med"/>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1593409"/>
                  </a:ext>
                </a:extLst>
              </a:tr>
              <a:tr h="12616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9313B"/>
                          </a:solidFill>
                          <a:effectLst/>
                          <a:uLnTx/>
                          <a:uFillTx/>
                          <a:latin typeface="Arial"/>
                          <a:ea typeface="+mn-ea"/>
                          <a:cs typeface="+mn-cs"/>
                        </a:rPr>
                        <a:t>Lorem ipsum dolor sit amet, consectetur adipiscing elit. </a:t>
                      </a:r>
                      <a:endParaRPr kumimoji="0" lang="en-GB" sz="1400" b="0" i="0" u="none" strike="noStrike" kern="1200" cap="none" spc="0" normalizeH="0" baseline="0" noProof="0" dirty="0">
                        <a:ln>
                          <a:noFill/>
                        </a:ln>
                        <a:solidFill>
                          <a:srgbClr val="29313B"/>
                        </a:solidFill>
                        <a:effectLst/>
                        <a:uLnTx/>
                        <a:uFillTx/>
                        <a:latin typeface="Arial"/>
                        <a:ea typeface="+mn-ea"/>
                        <a:cs typeface="+mn-cs"/>
                      </a:endParaRPr>
                    </a:p>
                  </a:txBody>
                  <a:tcPr anchor="ctr">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9313B"/>
                          </a:solidFill>
                          <a:effectLst/>
                          <a:uLnTx/>
                          <a:uFillTx/>
                          <a:latin typeface="Arial"/>
                          <a:ea typeface="+mn-ea"/>
                          <a:cs typeface="+mn-cs"/>
                        </a:rPr>
                        <a:t>Lorem ipsum dolor sit </a:t>
                      </a:r>
                      <a:r>
                        <a:rPr kumimoji="0" lang="en-US" sz="1400" b="0" i="0" u="none" strike="noStrike" kern="1200" cap="none" spc="0" normalizeH="0" baseline="0" noProof="0" dirty="0" err="1">
                          <a:ln>
                            <a:noFill/>
                          </a:ln>
                          <a:solidFill>
                            <a:srgbClr val="29313B"/>
                          </a:solidFill>
                          <a:effectLst/>
                          <a:uLnTx/>
                          <a:uFillTx/>
                          <a:latin typeface="Arial"/>
                          <a:ea typeface="+mn-ea"/>
                          <a:cs typeface="+mn-cs"/>
                        </a:rPr>
                        <a:t>amet</a:t>
                      </a:r>
                      <a:r>
                        <a:rPr kumimoji="0" lang="en-US" sz="1400" b="0" i="0" u="none" strike="noStrike" kern="1200" cap="none" spc="0" normalizeH="0" baseline="0" noProof="0" dirty="0">
                          <a:ln>
                            <a:noFill/>
                          </a:ln>
                          <a:solidFill>
                            <a:srgbClr val="29313B"/>
                          </a:solidFill>
                          <a:effectLst/>
                          <a:uLnTx/>
                          <a:uFillTx/>
                          <a:latin typeface="Arial"/>
                          <a:ea typeface="+mn-ea"/>
                          <a:cs typeface="+mn-cs"/>
                        </a:rPr>
                        <a:t>, </a:t>
                      </a:r>
                      <a:r>
                        <a:rPr kumimoji="0" lang="en-US" sz="1400" b="0" i="0" u="none" strike="noStrike" kern="1200" cap="none" spc="0" normalizeH="0" baseline="0" noProof="0" dirty="0" err="1">
                          <a:ln>
                            <a:noFill/>
                          </a:ln>
                          <a:solidFill>
                            <a:srgbClr val="29313B"/>
                          </a:solidFill>
                          <a:effectLst/>
                          <a:uLnTx/>
                          <a:uFillTx/>
                          <a:latin typeface="Arial"/>
                          <a:ea typeface="+mn-ea"/>
                          <a:cs typeface="+mn-cs"/>
                        </a:rPr>
                        <a:t>consectetur</a:t>
                      </a:r>
                      <a:r>
                        <a:rPr kumimoji="0" lang="en-US" sz="1400" b="0" i="0" u="none" strike="noStrike" kern="1200" cap="none" spc="0" normalizeH="0" baseline="0" noProof="0" dirty="0">
                          <a:ln>
                            <a:noFill/>
                          </a:ln>
                          <a:solidFill>
                            <a:srgbClr val="29313B"/>
                          </a:solidFill>
                          <a:effectLst/>
                          <a:uLnTx/>
                          <a:uFillTx/>
                          <a:latin typeface="Arial"/>
                          <a:ea typeface="+mn-ea"/>
                          <a:cs typeface="+mn-cs"/>
                        </a:rPr>
                        <a:t> </a:t>
                      </a:r>
                      <a:r>
                        <a:rPr kumimoji="0" lang="en-US" sz="1400" b="0" i="0" u="none" strike="noStrike" kern="1200" cap="none" spc="0" normalizeH="0" baseline="0" noProof="0" dirty="0" err="1">
                          <a:ln>
                            <a:noFill/>
                          </a:ln>
                          <a:solidFill>
                            <a:srgbClr val="29313B"/>
                          </a:solidFill>
                          <a:effectLst/>
                          <a:uLnTx/>
                          <a:uFillTx/>
                          <a:latin typeface="Arial"/>
                          <a:ea typeface="+mn-ea"/>
                          <a:cs typeface="+mn-cs"/>
                        </a:rPr>
                        <a:t>adipiscing</a:t>
                      </a:r>
                      <a:r>
                        <a:rPr kumimoji="0" lang="en-US" sz="1400" b="0" i="0" u="none" strike="noStrike" kern="1200" cap="none" spc="0" normalizeH="0" baseline="0" noProof="0" dirty="0">
                          <a:ln>
                            <a:noFill/>
                          </a:ln>
                          <a:solidFill>
                            <a:srgbClr val="29313B"/>
                          </a:solidFill>
                          <a:effectLst/>
                          <a:uLnTx/>
                          <a:uFillTx/>
                          <a:latin typeface="Arial"/>
                          <a:ea typeface="+mn-ea"/>
                          <a:cs typeface="+mn-cs"/>
                        </a:rPr>
                        <a:t> </a:t>
                      </a:r>
                      <a:r>
                        <a:rPr kumimoji="0" lang="en-US" sz="1400" b="0" i="0" u="none" strike="noStrike" kern="1200" cap="none" spc="0" normalizeH="0" baseline="0" noProof="0" dirty="0" err="1">
                          <a:ln>
                            <a:noFill/>
                          </a:ln>
                          <a:solidFill>
                            <a:srgbClr val="29313B"/>
                          </a:solidFill>
                          <a:effectLst/>
                          <a:uLnTx/>
                          <a:uFillTx/>
                          <a:latin typeface="Arial"/>
                          <a:ea typeface="+mn-ea"/>
                          <a:cs typeface="+mn-cs"/>
                        </a:rPr>
                        <a:t>elit</a:t>
                      </a:r>
                      <a:r>
                        <a:rPr kumimoji="0" lang="en-US" sz="1400" b="0" i="0" u="none" strike="noStrike" kern="1200" cap="none" spc="0" normalizeH="0" baseline="0" noProof="0" dirty="0">
                          <a:ln>
                            <a:noFill/>
                          </a:ln>
                          <a:solidFill>
                            <a:srgbClr val="29313B"/>
                          </a:solidFill>
                          <a:effectLst/>
                          <a:uLnTx/>
                          <a:uFillTx/>
                          <a:latin typeface="Arial"/>
                          <a:ea typeface="+mn-ea"/>
                          <a:cs typeface="+mn-cs"/>
                        </a:rPr>
                        <a:t>. </a:t>
                      </a:r>
                      <a:endParaRPr kumimoji="0" lang="en-GB" sz="1400" b="0" i="0" u="none" strike="noStrike" kern="1200" cap="none" spc="0" normalizeH="0" baseline="0" noProof="0" dirty="0">
                        <a:ln>
                          <a:noFill/>
                        </a:ln>
                        <a:solidFill>
                          <a:srgbClr val="29313B"/>
                        </a:solidFill>
                        <a:effectLst/>
                        <a:uLnTx/>
                        <a:uFillTx/>
                        <a:latin typeface="Arial"/>
                        <a:ea typeface="+mn-ea"/>
                        <a:cs typeface="+mn-cs"/>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9313B"/>
                          </a:solidFill>
                          <a:effectLst/>
                          <a:uLnTx/>
                          <a:uFillTx/>
                          <a:latin typeface="Arial"/>
                          <a:ea typeface="+mn-ea"/>
                          <a:cs typeface="+mn-cs"/>
                        </a:rPr>
                        <a:t>Lorem ipsum dolor sit </a:t>
                      </a:r>
                      <a:r>
                        <a:rPr kumimoji="0" lang="en-US" sz="1400" b="0" i="0" u="none" strike="noStrike" kern="1200" cap="none" spc="0" normalizeH="0" baseline="0" noProof="0" dirty="0" err="1">
                          <a:ln>
                            <a:noFill/>
                          </a:ln>
                          <a:solidFill>
                            <a:srgbClr val="29313B"/>
                          </a:solidFill>
                          <a:effectLst/>
                          <a:uLnTx/>
                          <a:uFillTx/>
                          <a:latin typeface="Arial"/>
                          <a:ea typeface="+mn-ea"/>
                          <a:cs typeface="+mn-cs"/>
                        </a:rPr>
                        <a:t>amet</a:t>
                      </a:r>
                      <a:r>
                        <a:rPr kumimoji="0" lang="en-US" sz="1400" b="0" i="0" u="none" strike="noStrike" kern="1200" cap="none" spc="0" normalizeH="0" baseline="0" noProof="0" dirty="0">
                          <a:ln>
                            <a:noFill/>
                          </a:ln>
                          <a:solidFill>
                            <a:srgbClr val="29313B"/>
                          </a:solidFill>
                          <a:effectLst/>
                          <a:uLnTx/>
                          <a:uFillTx/>
                          <a:latin typeface="Arial"/>
                          <a:ea typeface="+mn-ea"/>
                          <a:cs typeface="+mn-cs"/>
                        </a:rPr>
                        <a:t>, </a:t>
                      </a:r>
                      <a:r>
                        <a:rPr kumimoji="0" lang="en-US" sz="1400" b="0" i="0" u="none" strike="noStrike" kern="1200" cap="none" spc="0" normalizeH="0" baseline="0" noProof="0" dirty="0" err="1">
                          <a:ln>
                            <a:noFill/>
                          </a:ln>
                          <a:solidFill>
                            <a:srgbClr val="29313B"/>
                          </a:solidFill>
                          <a:effectLst/>
                          <a:uLnTx/>
                          <a:uFillTx/>
                          <a:latin typeface="Arial"/>
                          <a:ea typeface="+mn-ea"/>
                          <a:cs typeface="+mn-cs"/>
                        </a:rPr>
                        <a:t>consectetur</a:t>
                      </a:r>
                      <a:r>
                        <a:rPr kumimoji="0" lang="en-US" sz="1400" b="0" i="0" u="none" strike="noStrike" kern="1200" cap="none" spc="0" normalizeH="0" baseline="0" noProof="0" dirty="0">
                          <a:ln>
                            <a:noFill/>
                          </a:ln>
                          <a:solidFill>
                            <a:srgbClr val="29313B"/>
                          </a:solidFill>
                          <a:effectLst/>
                          <a:uLnTx/>
                          <a:uFillTx/>
                          <a:latin typeface="Arial"/>
                          <a:ea typeface="+mn-ea"/>
                          <a:cs typeface="+mn-cs"/>
                        </a:rPr>
                        <a:t> </a:t>
                      </a:r>
                      <a:r>
                        <a:rPr kumimoji="0" lang="en-US" sz="1400" b="0" i="0" u="none" strike="noStrike" kern="1200" cap="none" spc="0" normalizeH="0" baseline="0" noProof="0" dirty="0" err="1">
                          <a:ln>
                            <a:noFill/>
                          </a:ln>
                          <a:solidFill>
                            <a:srgbClr val="29313B"/>
                          </a:solidFill>
                          <a:effectLst/>
                          <a:uLnTx/>
                          <a:uFillTx/>
                          <a:latin typeface="Arial"/>
                          <a:ea typeface="+mn-ea"/>
                          <a:cs typeface="+mn-cs"/>
                        </a:rPr>
                        <a:t>adipiscing</a:t>
                      </a:r>
                      <a:r>
                        <a:rPr kumimoji="0" lang="en-US" sz="1400" b="0" i="0" u="none" strike="noStrike" kern="1200" cap="none" spc="0" normalizeH="0" baseline="0" noProof="0" dirty="0">
                          <a:ln>
                            <a:noFill/>
                          </a:ln>
                          <a:solidFill>
                            <a:srgbClr val="29313B"/>
                          </a:solidFill>
                          <a:effectLst/>
                          <a:uLnTx/>
                          <a:uFillTx/>
                          <a:latin typeface="Arial"/>
                          <a:ea typeface="+mn-ea"/>
                          <a:cs typeface="+mn-cs"/>
                        </a:rPr>
                        <a:t> </a:t>
                      </a:r>
                      <a:r>
                        <a:rPr kumimoji="0" lang="en-US" sz="1400" b="0" i="0" u="none" strike="noStrike" kern="1200" cap="none" spc="0" normalizeH="0" baseline="0" noProof="0" dirty="0" err="1">
                          <a:ln>
                            <a:noFill/>
                          </a:ln>
                          <a:solidFill>
                            <a:srgbClr val="29313B"/>
                          </a:solidFill>
                          <a:effectLst/>
                          <a:uLnTx/>
                          <a:uFillTx/>
                          <a:latin typeface="Arial"/>
                          <a:ea typeface="+mn-ea"/>
                          <a:cs typeface="+mn-cs"/>
                        </a:rPr>
                        <a:t>elit</a:t>
                      </a:r>
                      <a:r>
                        <a:rPr kumimoji="0" lang="en-US" sz="1400" b="0" i="0" u="none" strike="noStrike" kern="1200" cap="none" spc="0" normalizeH="0" baseline="0" noProof="0" dirty="0">
                          <a:ln>
                            <a:noFill/>
                          </a:ln>
                          <a:solidFill>
                            <a:srgbClr val="29313B"/>
                          </a:solidFill>
                          <a:effectLst/>
                          <a:uLnTx/>
                          <a:uFillTx/>
                          <a:latin typeface="Arial"/>
                          <a:ea typeface="+mn-ea"/>
                          <a:cs typeface="+mn-cs"/>
                        </a:rPr>
                        <a:t>. </a:t>
                      </a:r>
                      <a:endParaRPr kumimoji="0" lang="en-GB" sz="1400" b="0" i="0" u="none" strike="noStrike" kern="1200" cap="none" spc="0" normalizeH="0" baseline="0" noProof="0" dirty="0">
                        <a:ln>
                          <a:noFill/>
                        </a:ln>
                        <a:solidFill>
                          <a:srgbClr val="29313B"/>
                        </a:solidFill>
                        <a:effectLst/>
                        <a:uLnTx/>
                        <a:uFillTx/>
                        <a:latin typeface="Arial"/>
                        <a:ea typeface="+mn-ea"/>
                        <a:cs typeface="+mn-cs"/>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9313B"/>
                          </a:solidFill>
                          <a:effectLst/>
                          <a:uLnTx/>
                          <a:uFillTx/>
                          <a:latin typeface="Arial"/>
                          <a:ea typeface="+mn-ea"/>
                          <a:cs typeface="+mn-cs"/>
                        </a:rPr>
                        <a:t>Lorem ipsum dolor sit </a:t>
                      </a:r>
                      <a:r>
                        <a:rPr kumimoji="0" lang="en-US" sz="1400" b="0" i="0" u="none" strike="noStrike" kern="1200" cap="none" spc="0" normalizeH="0" baseline="0" noProof="0" dirty="0" err="1">
                          <a:ln>
                            <a:noFill/>
                          </a:ln>
                          <a:solidFill>
                            <a:srgbClr val="29313B"/>
                          </a:solidFill>
                          <a:effectLst/>
                          <a:uLnTx/>
                          <a:uFillTx/>
                          <a:latin typeface="Arial"/>
                          <a:ea typeface="+mn-ea"/>
                          <a:cs typeface="+mn-cs"/>
                        </a:rPr>
                        <a:t>amet</a:t>
                      </a:r>
                      <a:r>
                        <a:rPr kumimoji="0" lang="en-US" sz="1400" b="0" i="0" u="none" strike="noStrike" kern="1200" cap="none" spc="0" normalizeH="0" baseline="0" noProof="0" dirty="0">
                          <a:ln>
                            <a:noFill/>
                          </a:ln>
                          <a:solidFill>
                            <a:srgbClr val="29313B"/>
                          </a:solidFill>
                          <a:effectLst/>
                          <a:uLnTx/>
                          <a:uFillTx/>
                          <a:latin typeface="Arial"/>
                          <a:ea typeface="+mn-ea"/>
                          <a:cs typeface="+mn-cs"/>
                        </a:rPr>
                        <a:t>, </a:t>
                      </a:r>
                      <a:r>
                        <a:rPr kumimoji="0" lang="en-US" sz="1400" b="0" i="0" u="none" strike="noStrike" kern="1200" cap="none" spc="0" normalizeH="0" baseline="0" noProof="0" dirty="0" err="1">
                          <a:ln>
                            <a:noFill/>
                          </a:ln>
                          <a:solidFill>
                            <a:srgbClr val="29313B"/>
                          </a:solidFill>
                          <a:effectLst/>
                          <a:uLnTx/>
                          <a:uFillTx/>
                          <a:latin typeface="Arial"/>
                          <a:ea typeface="+mn-ea"/>
                          <a:cs typeface="+mn-cs"/>
                        </a:rPr>
                        <a:t>consectetur</a:t>
                      </a:r>
                      <a:r>
                        <a:rPr kumimoji="0" lang="en-US" sz="1400" b="0" i="0" u="none" strike="noStrike" kern="1200" cap="none" spc="0" normalizeH="0" baseline="0" noProof="0" dirty="0">
                          <a:ln>
                            <a:noFill/>
                          </a:ln>
                          <a:solidFill>
                            <a:srgbClr val="29313B"/>
                          </a:solidFill>
                          <a:effectLst/>
                          <a:uLnTx/>
                          <a:uFillTx/>
                          <a:latin typeface="Arial"/>
                          <a:ea typeface="+mn-ea"/>
                          <a:cs typeface="+mn-cs"/>
                        </a:rPr>
                        <a:t> </a:t>
                      </a:r>
                      <a:r>
                        <a:rPr kumimoji="0" lang="en-US" sz="1400" b="0" i="0" u="none" strike="noStrike" kern="1200" cap="none" spc="0" normalizeH="0" baseline="0" noProof="0" dirty="0" err="1">
                          <a:ln>
                            <a:noFill/>
                          </a:ln>
                          <a:solidFill>
                            <a:srgbClr val="29313B"/>
                          </a:solidFill>
                          <a:effectLst/>
                          <a:uLnTx/>
                          <a:uFillTx/>
                          <a:latin typeface="Arial"/>
                          <a:ea typeface="+mn-ea"/>
                          <a:cs typeface="+mn-cs"/>
                        </a:rPr>
                        <a:t>adipiscing</a:t>
                      </a:r>
                      <a:r>
                        <a:rPr kumimoji="0" lang="en-US" sz="1400" b="0" i="0" u="none" strike="noStrike" kern="1200" cap="none" spc="0" normalizeH="0" baseline="0" noProof="0" dirty="0">
                          <a:ln>
                            <a:noFill/>
                          </a:ln>
                          <a:solidFill>
                            <a:srgbClr val="29313B"/>
                          </a:solidFill>
                          <a:effectLst/>
                          <a:uLnTx/>
                          <a:uFillTx/>
                          <a:latin typeface="Arial"/>
                          <a:ea typeface="+mn-ea"/>
                          <a:cs typeface="+mn-cs"/>
                        </a:rPr>
                        <a:t> </a:t>
                      </a:r>
                      <a:r>
                        <a:rPr kumimoji="0" lang="en-US" sz="1400" b="0" i="0" u="none" strike="noStrike" kern="1200" cap="none" spc="0" normalizeH="0" baseline="0" noProof="0" dirty="0" err="1">
                          <a:ln>
                            <a:noFill/>
                          </a:ln>
                          <a:solidFill>
                            <a:srgbClr val="29313B"/>
                          </a:solidFill>
                          <a:effectLst/>
                          <a:uLnTx/>
                          <a:uFillTx/>
                          <a:latin typeface="Arial"/>
                          <a:ea typeface="+mn-ea"/>
                          <a:cs typeface="+mn-cs"/>
                        </a:rPr>
                        <a:t>elit</a:t>
                      </a:r>
                      <a:r>
                        <a:rPr kumimoji="0" lang="en-US" sz="1400" b="0" i="0" u="none" strike="noStrike" kern="1200" cap="none" spc="0" normalizeH="0" baseline="0" noProof="0" dirty="0">
                          <a:ln>
                            <a:noFill/>
                          </a:ln>
                          <a:solidFill>
                            <a:srgbClr val="29313B"/>
                          </a:solidFill>
                          <a:effectLst/>
                          <a:uLnTx/>
                          <a:uFillTx/>
                          <a:latin typeface="Arial"/>
                          <a:ea typeface="+mn-ea"/>
                          <a:cs typeface="+mn-cs"/>
                        </a:rPr>
                        <a:t>. </a:t>
                      </a:r>
                      <a:endParaRPr kumimoji="0" lang="en-GB" sz="1400" b="0" i="0" u="none" strike="noStrike" kern="1200" cap="none" spc="0" normalizeH="0" baseline="0" noProof="0" dirty="0">
                        <a:ln>
                          <a:noFill/>
                        </a:ln>
                        <a:solidFill>
                          <a:srgbClr val="29313B"/>
                        </a:solidFill>
                        <a:effectLst/>
                        <a:uLnTx/>
                        <a:uFillTx/>
                        <a:latin typeface="Arial"/>
                        <a:ea typeface="+mn-ea"/>
                        <a:cs typeface="+mn-cs"/>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9313B"/>
                          </a:solidFill>
                          <a:effectLst/>
                          <a:uLnTx/>
                          <a:uFillTx/>
                          <a:latin typeface="Arial"/>
                          <a:ea typeface="+mn-ea"/>
                          <a:cs typeface="+mn-cs"/>
                        </a:rPr>
                        <a:t>Lorem ipsum dolor sit </a:t>
                      </a:r>
                      <a:r>
                        <a:rPr kumimoji="0" lang="en-US" sz="1400" b="0" i="0" u="none" strike="noStrike" kern="1200" cap="none" spc="0" normalizeH="0" baseline="0" noProof="0" dirty="0" err="1">
                          <a:ln>
                            <a:noFill/>
                          </a:ln>
                          <a:solidFill>
                            <a:srgbClr val="29313B"/>
                          </a:solidFill>
                          <a:effectLst/>
                          <a:uLnTx/>
                          <a:uFillTx/>
                          <a:latin typeface="Arial"/>
                          <a:ea typeface="+mn-ea"/>
                          <a:cs typeface="+mn-cs"/>
                        </a:rPr>
                        <a:t>amet</a:t>
                      </a:r>
                      <a:r>
                        <a:rPr kumimoji="0" lang="en-US" sz="1400" b="0" i="0" u="none" strike="noStrike" kern="1200" cap="none" spc="0" normalizeH="0" baseline="0" noProof="0" dirty="0">
                          <a:ln>
                            <a:noFill/>
                          </a:ln>
                          <a:solidFill>
                            <a:srgbClr val="29313B"/>
                          </a:solidFill>
                          <a:effectLst/>
                          <a:uLnTx/>
                          <a:uFillTx/>
                          <a:latin typeface="Arial"/>
                          <a:ea typeface="+mn-ea"/>
                          <a:cs typeface="+mn-cs"/>
                        </a:rPr>
                        <a:t>, </a:t>
                      </a:r>
                      <a:r>
                        <a:rPr kumimoji="0" lang="en-US" sz="1400" b="0" i="0" u="none" strike="noStrike" kern="1200" cap="none" spc="0" normalizeH="0" baseline="0" noProof="0" dirty="0" err="1">
                          <a:ln>
                            <a:noFill/>
                          </a:ln>
                          <a:solidFill>
                            <a:srgbClr val="29313B"/>
                          </a:solidFill>
                          <a:effectLst/>
                          <a:uLnTx/>
                          <a:uFillTx/>
                          <a:latin typeface="Arial"/>
                          <a:ea typeface="+mn-ea"/>
                          <a:cs typeface="+mn-cs"/>
                        </a:rPr>
                        <a:t>consectetur</a:t>
                      </a:r>
                      <a:r>
                        <a:rPr kumimoji="0" lang="en-US" sz="1400" b="0" i="0" u="none" strike="noStrike" kern="1200" cap="none" spc="0" normalizeH="0" baseline="0" noProof="0" dirty="0">
                          <a:ln>
                            <a:noFill/>
                          </a:ln>
                          <a:solidFill>
                            <a:srgbClr val="29313B"/>
                          </a:solidFill>
                          <a:effectLst/>
                          <a:uLnTx/>
                          <a:uFillTx/>
                          <a:latin typeface="Arial"/>
                          <a:ea typeface="+mn-ea"/>
                          <a:cs typeface="+mn-cs"/>
                        </a:rPr>
                        <a:t> </a:t>
                      </a:r>
                      <a:r>
                        <a:rPr kumimoji="0" lang="en-US" sz="1400" b="0" i="0" u="none" strike="noStrike" kern="1200" cap="none" spc="0" normalizeH="0" baseline="0" noProof="0" dirty="0" err="1">
                          <a:ln>
                            <a:noFill/>
                          </a:ln>
                          <a:solidFill>
                            <a:srgbClr val="29313B"/>
                          </a:solidFill>
                          <a:effectLst/>
                          <a:uLnTx/>
                          <a:uFillTx/>
                          <a:latin typeface="Arial"/>
                          <a:ea typeface="+mn-ea"/>
                          <a:cs typeface="+mn-cs"/>
                        </a:rPr>
                        <a:t>adipiscing</a:t>
                      </a:r>
                      <a:r>
                        <a:rPr kumimoji="0" lang="en-US" sz="1400" b="0" i="0" u="none" strike="noStrike" kern="1200" cap="none" spc="0" normalizeH="0" baseline="0" noProof="0" dirty="0">
                          <a:ln>
                            <a:noFill/>
                          </a:ln>
                          <a:solidFill>
                            <a:srgbClr val="29313B"/>
                          </a:solidFill>
                          <a:effectLst/>
                          <a:uLnTx/>
                          <a:uFillTx/>
                          <a:latin typeface="Arial"/>
                          <a:ea typeface="+mn-ea"/>
                          <a:cs typeface="+mn-cs"/>
                        </a:rPr>
                        <a:t> </a:t>
                      </a:r>
                      <a:r>
                        <a:rPr kumimoji="0" lang="en-US" sz="1400" b="0" i="0" u="none" strike="noStrike" kern="1200" cap="none" spc="0" normalizeH="0" baseline="0" noProof="0" dirty="0" err="1">
                          <a:ln>
                            <a:noFill/>
                          </a:ln>
                          <a:solidFill>
                            <a:srgbClr val="29313B"/>
                          </a:solidFill>
                          <a:effectLst/>
                          <a:uLnTx/>
                          <a:uFillTx/>
                          <a:latin typeface="Arial"/>
                          <a:ea typeface="+mn-ea"/>
                          <a:cs typeface="+mn-cs"/>
                        </a:rPr>
                        <a:t>elit</a:t>
                      </a:r>
                      <a:r>
                        <a:rPr kumimoji="0" lang="en-US" sz="1400" b="0" i="0" u="none" strike="noStrike" kern="1200" cap="none" spc="0" normalizeH="0" baseline="0" noProof="0" dirty="0">
                          <a:ln>
                            <a:noFill/>
                          </a:ln>
                          <a:solidFill>
                            <a:srgbClr val="29313B"/>
                          </a:solidFill>
                          <a:effectLst/>
                          <a:uLnTx/>
                          <a:uFillTx/>
                          <a:latin typeface="Arial"/>
                          <a:ea typeface="+mn-ea"/>
                          <a:cs typeface="+mn-cs"/>
                        </a:rPr>
                        <a:t>. </a:t>
                      </a:r>
                      <a:endParaRPr kumimoji="0" lang="en-GB" sz="1400" b="0" i="0" u="none" strike="noStrike" kern="1200" cap="none" spc="0" normalizeH="0" baseline="0" noProof="0" dirty="0">
                        <a:ln>
                          <a:noFill/>
                        </a:ln>
                        <a:solidFill>
                          <a:srgbClr val="29313B"/>
                        </a:solidFill>
                        <a:effectLst/>
                        <a:uLnTx/>
                        <a:uFillTx/>
                        <a:latin typeface="Arial"/>
                        <a:ea typeface="+mn-ea"/>
                        <a:cs typeface="+mn-cs"/>
                      </a:endParaRPr>
                    </a:p>
                  </a:txBody>
                  <a:tcPr anchor="ctr">
                    <a:lnL w="6350" cap="flat" cmpd="sng" algn="ctr">
                      <a:solidFill>
                        <a:schemeClr val="tx2"/>
                      </a:solidFill>
                      <a:prstDash val="solid"/>
                      <a:round/>
                      <a:headEnd type="none" w="med" len="med"/>
                      <a:tailEnd type="none" w="med" len="med"/>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2035873"/>
                  </a:ext>
                </a:extLst>
              </a:tr>
            </a:tbl>
          </a:graphicData>
        </a:graphic>
      </p:graphicFrame>
      <p:sp>
        <p:nvSpPr>
          <p:cNvPr id="5" name="Title 4">
            <a:extLst>
              <a:ext uri="{FF2B5EF4-FFF2-40B4-BE49-F238E27FC236}">
                <a16:creationId xmlns:a16="http://schemas.microsoft.com/office/drawing/2014/main" id="{3F198663-1ED4-417A-9ECE-FADA50095CAA}"/>
              </a:ext>
            </a:extLst>
          </p:cNvPr>
          <p:cNvSpPr>
            <a:spLocks noGrp="1"/>
          </p:cNvSpPr>
          <p:nvPr>
            <p:ph type="title"/>
          </p:nvPr>
        </p:nvSpPr>
        <p:spPr>
          <a:xfrm>
            <a:off x="452852" y="294639"/>
            <a:ext cx="10646947" cy="549275"/>
          </a:xfrm>
        </p:spPr>
        <p:txBody>
          <a:bodyPr/>
          <a:lstStyle/>
          <a:p>
            <a:r>
              <a:rPr lang="en-GB" dirty="0"/>
              <a:t>An example table</a:t>
            </a:r>
          </a:p>
        </p:txBody>
      </p:sp>
      <p:sp>
        <p:nvSpPr>
          <p:cNvPr id="21" name="Text Placeholder 20">
            <a:extLst>
              <a:ext uri="{FF2B5EF4-FFF2-40B4-BE49-F238E27FC236}">
                <a16:creationId xmlns:a16="http://schemas.microsoft.com/office/drawing/2014/main" id="{9D91B638-7DA5-4D7C-B5E3-A54E733294EA}"/>
              </a:ext>
            </a:extLst>
          </p:cNvPr>
          <p:cNvSpPr>
            <a:spLocks noGrp="1"/>
          </p:cNvSpPr>
          <p:nvPr>
            <p:ph type="body" sz="half" idx="2"/>
          </p:nvPr>
        </p:nvSpPr>
        <p:spPr>
          <a:xfrm>
            <a:off x="1076862" y="826603"/>
            <a:ext cx="10042823" cy="549274"/>
          </a:xfrm>
        </p:spPr>
        <p:txBody>
          <a:bodyPr/>
          <a:lstStyle/>
          <a:p>
            <a:r>
              <a:rPr lang="en-GB" dirty="0"/>
              <a:t>Subtitle if needed, delete if not needed.</a:t>
            </a:r>
          </a:p>
        </p:txBody>
      </p:sp>
      <p:sp>
        <p:nvSpPr>
          <p:cNvPr id="32" name="Slide Number Placeholder 31">
            <a:extLst>
              <a:ext uri="{FF2B5EF4-FFF2-40B4-BE49-F238E27FC236}">
                <a16:creationId xmlns:a16="http://schemas.microsoft.com/office/drawing/2014/main" id="{E82C38D2-750B-4E69-BF34-98F52FC42606}"/>
              </a:ext>
            </a:extLst>
          </p:cNvPr>
          <p:cNvSpPr>
            <a:spLocks noGrp="1"/>
          </p:cNvSpPr>
          <p:nvPr>
            <p:ph type="sldNum" sz="quarter" idx="4"/>
          </p:nvPr>
        </p:nvSpPr>
        <p:spPr/>
        <p:txBody>
          <a:bodyPr/>
          <a:lstStyle/>
          <a:p>
            <a:fld id="{93814408-5831-49B7-BF84-9D4EB0FEE077}" type="slidenum">
              <a:rPr lang="en-GB" smtClean="0"/>
              <a:pPr/>
              <a:t>23</a:t>
            </a:fld>
            <a:endParaRPr lang="en-GB" dirty="0"/>
          </a:p>
        </p:txBody>
      </p:sp>
    </p:spTree>
    <p:extLst>
      <p:ext uri="{BB962C8B-B14F-4D97-AF65-F5344CB8AC3E}">
        <p14:creationId xmlns:p14="http://schemas.microsoft.com/office/powerpoint/2010/main" val="672623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75DE-3AAC-4EE4-87BE-EE00BA2FDA5C}"/>
              </a:ext>
            </a:extLst>
          </p:cNvPr>
          <p:cNvSpPr>
            <a:spLocks noGrp="1"/>
          </p:cNvSpPr>
          <p:nvPr>
            <p:ph type="title"/>
          </p:nvPr>
        </p:nvSpPr>
        <p:spPr>
          <a:xfrm>
            <a:off x="452852" y="294639"/>
            <a:ext cx="10653954" cy="549275"/>
          </a:xfrm>
        </p:spPr>
        <p:txBody>
          <a:bodyPr/>
          <a:lstStyle/>
          <a:p>
            <a:r>
              <a:rPr lang="en-GB" dirty="0"/>
              <a:t>A template for simple text highlights and an image</a:t>
            </a:r>
          </a:p>
        </p:txBody>
      </p:sp>
      <p:sp>
        <p:nvSpPr>
          <p:cNvPr id="4" name="Content Placeholder 3">
            <a:extLst>
              <a:ext uri="{FF2B5EF4-FFF2-40B4-BE49-F238E27FC236}">
                <a16:creationId xmlns:a16="http://schemas.microsoft.com/office/drawing/2014/main" id="{B426F305-2ADF-4B7B-AC94-84FB9D326E0A}"/>
              </a:ext>
            </a:extLst>
          </p:cNvPr>
          <p:cNvSpPr>
            <a:spLocks noGrp="1"/>
          </p:cNvSpPr>
          <p:nvPr>
            <p:ph idx="12"/>
          </p:nvPr>
        </p:nvSpPr>
        <p:spPr>
          <a:xfrm>
            <a:off x="910270" y="1600200"/>
            <a:ext cx="6257606" cy="4492486"/>
          </a:xfrm>
        </p:spPr>
        <p:txBody>
          <a:bodyPr/>
          <a:lstStyle/>
          <a:p>
            <a:r>
              <a:rPr lang="en-GB" dirty="0"/>
              <a:t>Text box height could be adjusted from </a:t>
            </a:r>
            <a:br>
              <a:rPr lang="en-GB" dirty="0"/>
            </a:br>
            <a:r>
              <a:rPr lang="en-GB" dirty="0"/>
              <a:t>the top down to fit the content in the box if needed.</a:t>
            </a:r>
          </a:p>
          <a:p>
            <a:r>
              <a:rPr kumimoji="0" lang="en-GB" sz="1800" b="0" i="0" u="none" strike="noStrike" kern="1200" cap="none" spc="0" normalizeH="0" baseline="0" noProof="0" dirty="0">
                <a:ln>
                  <a:noFill/>
                </a:ln>
                <a:effectLst/>
                <a:uLnTx/>
                <a:uFillTx/>
                <a:latin typeface="Arial"/>
                <a:ea typeface="+mn-ea"/>
                <a:cs typeface="+mn-cs"/>
              </a:rPr>
              <a:t>To change the image:</a:t>
            </a:r>
          </a:p>
          <a:p>
            <a:pPr marL="720000" marR="0" lvl="1" indent="-2880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1"/>
                </a:solidFill>
                <a:effectLst/>
                <a:uLnTx/>
                <a:uFillTx/>
                <a:latin typeface="Arial"/>
                <a:ea typeface="+mn-ea"/>
                <a:cs typeface="+mn-cs"/>
              </a:rPr>
              <a:t>Delete image that is there. It should then leave a box saying, “tap icon to add picture”. If not click reset from the menu bar.</a:t>
            </a:r>
          </a:p>
          <a:p>
            <a:pPr marL="720000" marR="0" lvl="1" indent="-2880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1"/>
                </a:solidFill>
                <a:effectLst/>
                <a:uLnTx/>
                <a:uFillTx/>
                <a:latin typeface="Arial"/>
                <a:ea typeface="+mn-ea"/>
                <a:cs typeface="+mn-cs"/>
              </a:rPr>
              <a:t>Click icon and choose image. </a:t>
            </a:r>
          </a:p>
          <a:p>
            <a:pPr marL="720000" marR="0" lvl="1" indent="-2880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1"/>
                </a:solidFill>
                <a:effectLst/>
                <a:uLnTx/>
                <a:uFillTx/>
                <a:latin typeface="Arial"/>
                <a:ea typeface="+mn-ea"/>
                <a:cs typeface="+mn-cs"/>
              </a:rPr>
              <a:t>If the image needs positioning in the shape, use the crop tool to move it left or right.</a:t>
            </a:r>
          </a:p>
        </p:txBody>
      </p:sp>
      <p:sp>
        <p:nvSpPr>
          <p:cNvPr id="12" name="Text Placeholder 11">
            <a:extLst>
              <a:ext uri="{FF2B5EF4-FFF2-40B4-BE49-F238E27FC236}">
                <a16:creationId xmlns:a16="http://schemas.microsoft.com/office/drawing/2014/main" id="{B966E553-3577-4FB1-B77D-E2972634AB97}"/>
              </a:ext>
            </a:extLst>
          </p:cNvPr>
          <p:cNvSpPr>
            <a:spLocks noGrp="1"/>
          </p:cNvSpPr>
          <p:nvPr>
            <p:ph type="body" sz="half" idx="2"/>
          </p:nvPr>
        </p:nvSpPr>
        <p:spPr/>
        <p:txBody>
          <a:bodyPr/>
          <a:lstStyle/>
          <a:p>
            <a:r>
              <a:rPr lang="en-GB" dirty="0"/>
              <a:t>Subtitle if needed, delete if not needed.</a:t>
            </a:r>
          </a:p>
        </p:txBody>
      </p:sp>
      <p:pic>
        <p:nvPicPr>
          <p:cNvPr id="5" name="Picture Placeholder 4" descr="A picture containing person, standing&#10;&#10;Description automatically generated">
            <a:extLst>
              <a:ext uri="{FF2B5EF4-FFF2-40B4-BE49-F238E27FC236}">
                <a16:creationId xmlns:a16="http://schemas.microsoft.com/office/drawing/2014/main" id="{AF8A4FD1-FE9F-45B7-BF60-2221FDBA5C5D}"/>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7167877" y="1600200"/>
            <a:ext cx="4492486" cy="4492486"/>
          </a:xfrm>
        </p:spPr>
      </p:pic>
      <p:sp>
        <p:nvSpPr>
          <p:cNvPr id="18" name="Slide Number Placeholder 17">
            <a:extLst>
              <a:ext uri="{FF2B5EF4-FFF2-40B4-BE49-F238E27FC236}">
                <a16:creationId xmlns:a16="http://schemas.microsoft.com/office/drawing/2014/main" id="{2114B421-FC1F-406E-8F61-4765032C8137}"/>
              </a:ext>
            </a:extLst>
          </p:cNvPr>
          <p:cNvSpPr>
            <a:spLocks noGrp="1"/>
          </p:cNvSpPr>
          <p:nvPr>
            <p:ph type="sldNum" sz="quarter" idx="4"/>
          </p:nvPr>
        </p:nvSpPr>
        <p:spPr/>
        <p:txBody>
          <a:bodyPr/>
          <a:lstStyle/>
          <a:p>
            <a:fld id="{93814408-5831-49B7-BF84-9D4EB0FEE077}" type="slidenum">
              <a:rPr lang="en-GB" smtClean="0"/>
              <a:pPr/>
              <a:t>24</a:t>
            </a:fld>
            <a:endParaRPr lang="en-GB" dirty="0"/>
          </a:p>
        </p:txBody>
      </p:sp>
    </p:spTree>
    <p:extLst>
      <p:ext uri="{BB962C8B-B14F-4D97-AF65-F5344CB8AC3E}">
        <p14:creationId xmlns:p14="http://schemas.microsoft.com/office/powerpoint/2010/main" val="1432323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id="{3E709105-3F83-4AD9-AB02-72D32EB0314C}"/>
              </a:ext>
            </a:extLst>
          </p:cNvPr>
          <p:cNvSpPr/>
          <p:nvPr/>
        </p:nvSpPr>
        <p:spPr>
          <a:xfrm>
            <a:off x="1076862" y="1686910"/>
            <a:ext cx="10029944" cy="54927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F43D9F2-28C7-4F13-82DD-280D91E789A5}"/>
              </a:ext>
            </a:extLst>
          </p:cNvPr>
          <p:cNvSpPr>
            <a:spLocks noGrp="1"/>
          </p:cNvSpPr>
          <p:nvPr>
            <p:ph type="title"/>
          </p:nvPr>
        </p:nvSpPr>
        <p:spPr/>
        <p:txBody>
          <a:bodyPr/>
          <a:lstStyle/>
          <a:p>
            <a:r>
              <a:rPr lang="en-US" dirty="0"/>
              <a:t>Alternative basic table template</a:t>
            </a:r>
          </a:p>
        </p:txBody>
      </p:sp>
      <p:sp>
        <p:nvSpPr>
          <p:cNvPr id="3" name="Text Placeholder 2">
            <a:extLst>
              <a:ext uri="{FF2B5EF4-FFF2-40B4-BE49-F238E27FC236}">
                <a16:creationId xmlns:a16="http://schemas.microsoft.com/office/drawing/2014/main" id="{59265ED7-A789-4F64-8B0E-2ABBB6200A99}"/>
              </a:ext>
            </a:extLst>
          </p:cNvPr>
          <p:cNvSpPr>
            <a:spLocks noGrp="1"/>
          </p:cNvSpPr>
          <p:nvPr>
            <p:ph type="body" sz="half" idx="2"/>
          </p:nvPr>
        </p:nvSpPr>
        <p:spPr/>
        <p:txBody>
          <a:bodyPr/>
          <a:lstStyle/>
          <a:p>
            <a:r>
              <a:rPr lang="en-GB" dirty="0"/>
              <a:t>Subtitle if needed, delete if not needed.</a:t>
            </a:r>
            <a:br>
              <a:rPr lang="en-GB" dirty="0"/>
            </a:br>
            <a:r>
              <a:rPr lang="en-GB" dirty="0"/>
              <a:t>If the table is resized, resize the red shape which is sitting behind first row.</a:t>
            </a:r>
          </a:p>
        </p:txBody>
      </p:sp>
      <p:graphicFrame>
        <p:nvGraphicFramePr>
          <p:cNvPr id="5" name="Table 5">
            <a:extLst>
              <a:ext uri="{FF2B5EF4-FFF2-40B4-BE49-F238E27FC236}">
                <a16:creationId xmlns:a16="http://schemas.microsoft.com/office/drawing/2014/main" id="{39AD0BA2-6256-4B2F-9CE3-147C6E0E2A49}"/>
              </a:ext>
            </a:extLst>
          </p:cNvPr>
          <p:cNvGraphicFramePr>
            <a:graphicFrameLocks noGrp="1"/>
          </p:cNvGraphicFramePr>
          <p:nvPr>
            <p:ph idx="1"/>
            <p:extLst>
              <p:ext uri="{D42A27DB-BD31-4B8C-83A1-F6EECF244321}">
                <p14:modId xmlns:p14="http://schemas.microsoft.com/office/powerpoint/2010/main" val="2021160918"/>
              </p:ext>
            </p:extLst>
          </p:nvPr>
        </p:nvGraphicFramePr>
        <p:xfrm>
          <a:off x="1076325" y="1687513"/>
          <a:ext cx="10029824" cy="3971723"/>
        </p:xfrm>
        <a:graphic>
          <a:graphicData uri="http://schemas.openxmlformats.org/drawingml/2006/table">
            <a:tbl>
              <a:tblPr firstRow="1" bandRow="1">
                <a:effectLst/>
              </a:tblPr>
              <a:tblGrid>
                <a:gridCol w="558452">
                  <a:extLst>
                    <a:ext uri="{9D8B030D-6E8A-4147-A177-3AD203B41FA5}">
                      <a16:colId xmlns:a16="http://schemas.microsoft.com/office/drawing/2014/main" val="4035419012"/>
                    </a:ext>
                  </a:extLst>
                </a:gridCol>
                <a:gridCol w="2367843">
                  <a:extLst>
                    <a:ext uri="{9D8B030D-6E8A-4147-A177-3AD203B41FA5}">
                      <a16:colId xmlns:a16="http://schemas.microsoft.com/office/drawing/2014/main" val="25952555"/>
                    </a:ext>
                  </a:extLst>
                </a:gridCol>
                <a:gridCol w="2367843">
                  <a:extLst>
                    <a:ext uri="{9D8B030D-6E8A-4147-A177-3AD203B41FA5}">
                      <a16:colId xmlns:a16="http://schemas.microsoft.com/office/drawing/2014/main" val="976207439"/>
                    </a:ext>
                  </a:extLst>
                </a:gridCol>
                <a:gridCol w="2367843">
                  <a:extLst>
                    <a:ext uri="{9D8B030D-6E8A-4147-A177-3AD203B41FA5}">
                      <a16:colId xmlns:a16="http://schemas.microsoft.com/office/drawing/2014/main" val="3142359115"/>
                    </a:ext>
                  </a:extLst>
                </a:gridCol>
                <a:gridCol w="2367843">
                  <a:extLst>
                    <a:ext uri="{9D8B030D-6E8A-4147-A177-3AD203B41FA5}">
                      <a16:colId xmlns:a16="http://schemas.microsoft.com/office/drawing/2014/main" val="2512430783"/>
                    </a:ext>
                  </a:extLst>
                </a:gridCol>
              </a:tblGrid>
              <a:tr h="554183">
                <a:tc>
                  <a:txBody>
                    <a:bodyPr/>
                    <a:lstStyle/>
                    <a:p>
                      <a:pPr algn="l" fontAlgn="b"/>
                      <a:endParaRPr lang="en-US" sz="1400" b="0" i="0" u="none" strike="noStrike" dirty="0">
                        <a:solidFill>
                          <a:srgbClr val="000000"/>
                        </a:solidFill>
                        <a:effectLst/>
                        <a:latin typeface="+mj-lt"/>
                      </a:endParaRPr>
                    </a:p>
                  </a:txBody>
                  <a:tcPr marL="0" marR="0" marT="0" marB="0" anchor="b">
                    <a:lnL w="12700" cmpd="sng">
                      <a:noFill/>
                      <a:prstDash val="solid"/>
                    </a:lnL>
                    <a:lnR w="3175" cap="flat" cmpd="sng" algn="ctr">
                      <a:solidFill>
                        <a:schemeClr val="accent5"/>
                      </a:solidFill>
                      <a:prstDash val="solid"/>
                      <a:round/>
                      <a:headEnd type="none" w="med" len="med"/>
                      <a:tailEnd type="none" w="med" len="med"/>
                    </a:lnR>
                    <a:lnT w="12700" cmpd="sng">
                      <a:noFill/>
                      <a:prstDash val="soli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chemeClr val="bg1"/>
                          </a:solidFill>
                          <a:effectLst/>
                          <a:latin typeface="+mj-lt"/>
                        </a:rPr>
                        <a:t>Column 1</a:t>
                      </a:r>
                    </a:p>
                  </a:txBody>
                  <a:tcPr marL="36000" marR="36000" marT="36000" marB="36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prstDash val="soli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chemeClr val="bg1"/>
                          </a:solidFill>
                          <a:effectLst/>
                          <a:latin typeface="+mj-lt"/>
                        </a:rPr>
                        <a:t>Column 2</a:t>
                      </a:r>
                    </a:p>
                  </a:txBody>
                  <a:tcPr marL="36000" marR="36000" marT="36000" marB="36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prstDash val="soli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chemeClr val="bg1"/>
                          </a:solidFill>
                          <a:effectLst/>
                          <a:latin typeface="+mj-lt"/>
                        </a:rPr>
                        <a:t>Column 3</a:t>
                      </a:r>
                    </a:p>
                  </a:txBody>
                  <a:tcPr marL="36000" marR="36000" marT="36000" marB="36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prstDash val="soli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chemeClr val="bg1"/>
                          </a:solidFill>
                          <a:effectLst/>
                          <a:latin typeface="+mj-lt"/>
                        </a:rPr>
                        <a:t>Column 4</a:t>
                      </a:r>
                    </a:p>
                  </a:txBody>
                  <a:tcPr marL="36000" marR="36000" marT="36000" marB="36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prstDash val="soli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0038203"/>
                  </a:ext>
                </a:extLst>
              </a:tr>
              <a:tr h="1139180">
                <a:tc>
                  <a:txBody>
                    <a:bodyPr/>
                    <a:lstStyle/>
                    <a:p>
                      <a:pPr algn="ctr" fontAlgn="ctr"/>
                      <a:r>
                        <a:rPr lang="en-US" sz="1400" b="1" i="0" u="none" strike="noStrike" dirty="0">
                          <a:solidFill>
                            <a:schemeClr val="accent1"/>
                          </a:solidFill>
                          <a:effectLst/>
                          <a:latin typeface="+mj-lt"/>
                        </a:rPr>
                        <a:t>A</a:t>
                      </a:r>
                    </a:p>
                  </a:txBody>
                  <a:tcPr marL="0" marR="0" marT="0" marB="0" anchor="ctr">
                    <a:lnL w="12700" cmpd="sng">
                      <a:noFill/>
                      <a:prstDash val="soli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1400" b="0" i="0" u="none" strike="noStrike" dirty="0">
                          <a:solidFill>
                            <a:srgbClr val="000000"/>
                          </a:solidFill>
                          <a:effectLst/>
                          <a:latin typeface="+mj-lt"/>
                        </a:rPr>
                        <a:t>1</a:t>
                      </a: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u="none" strike="noStrike" dirty="0">
                          <a:effectLst/>
                          <a:latin typeface="+mj-lt"/>
                        </a:rPr>
                        <a:t>2</a:t>
                      </a: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u="none" strike="noStrike" dirty="0">
                          <a:effectLst/>
                          <a:latin typeface="+mj-lt"/>
                        </a:rPr>
                        <a:t>2</a:t>
                      </a: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solidFill>
                            <a:srgbClr val="000000"/>
                          </a:solidFill>
                          <a:effectLst/>
                          <a:latin typeface="+mj-lt"/>
                        </a:rPr>
                        <a:t>4</a:t>
                      </a:r>
                    </a:p>
                  </a:txBody>
                  <a:tcPr marL="72000" marR="72000" marT="0" marB="0" anchor="ctr">
                    <a:lnL w="3175" cap="flat" cmpd="sng" algn="ctr">
                      <a:noFill/>
                      <a:prstDash val="solid"/>
                      <a:round/>
                      <a:headEnd type="none" w="med" len="med"/>
                      <a:tailEnd type="none" w="med" len="med"/>
                    </a:lnL>
                    <a:lnR w="12700" cmpd="sng">
                      <a:noFill/>
                      <a:prstDash val="solid"/>
                    </a:lnR>
                    <a:lnT w="31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5037758"/>
                  </a:ext>
                </a:extLst>
              </a:tr>
              <a:tr h="1139180">
                <a:tc>
                  <a:txBody>
                    <a:bodyPr/>
                    <a:lstStyle/>
                    <a:p>
                      <a:pPr algn="ctr" fontAlgn="ctr"/>
                      <a:r>
                        <a:rPr lang="en-US" sz="1400" b="1" i="0" u="none" strike="noStrike" dirty="0">
                          <a:solidFill>
                            <a:schemeClr val="accent1"/>
                          </a:solidFill>
                          <a:effectLst/>
                          <a:latin typeface="+mj-lt"/>
                        </a:rPr>
                        <a:t>B</a:t>
                      </a:r>
                    </a:p>
                  </a:txBody>
                  <a:tcPr marL="0" marR="0" marT="0" marB="0" anchor="ctr">
                    <a:lnL w="12700" cmpd="sng">
                      <a:noFill/>
                      <a:prstDash val="soli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t"/>
                      <a:r>
                        <a:rPr lang="en-US" sz="1400" b="0" i="0" u="none" strike="noStrike" dirty="0">
                          <a:solidFill>
                            <a:srgbClr val="000000"/>
                          </a:solidFill>
                          <a:effectLst/>
                          <a:latin typeface="+mj-lt"/>
                        </a:rPr>
                        <a:t>2</a:t>
                      </a: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solidFill>
                            <a:srgbClr val="000000"/>
                          </a:solidFill>
                          <a:effectLst/>
                          <a:latin typeface="+mj-lt"/>
                        </a:rPr>
                        <a:t>3</a:t>
                      </a: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solidFill>
                            <a:srgbClr val="000000"/>
                          </a:solidFill>
                          <a:effectLst/>
                          <a:latin typeface="+mj-lt"/>
                        </a:rPr>
                        <a:t>4</a:t>
                      </a: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solidFill>
                            <a:srgbClr val="000000"/>
                          </a:solidFill>
                          <a:effectLst/>
                          <a:latin typeface="+mj-lt"/>
                        </a:rPr>
                        <a:t>2</a:t>
                      </a:r>
                    </a:p>
                  </a:txBody>
                  <a:tcPr marL="72000" marR="72000" marT="0" marB="0" anchor="ctr">
                    <a:lnL w="3175" cap="flat" cmpd="sng" algn="ctr">
                      <a:noFill/>
                      <a:prstDash val="solid"/>
                      <a:round/>
                      <a:headEnd type="none" w="med" len="med"/>
                      <a:tailEnd type="none" w="med" len="med"/>
                    </a:lnL>
                    <a:lnR w="12700" cmpd="sng">
                      <a:noFill/>
                      <a:prstDash val="solid"/>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8156202"/>
                  </a:ext>
                </a:extLst>
              </a:tr>
              <a:tr h="11391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i="0" u="none" strike="noStrike" kern="1200" dirty="0">
                          <a:solidFill>
                            <a:schemeClr val="accent1"/>
                          </a:solidFill>
                          <a:effectLst/>
                          <a:latin typeface="+mj-lt"/>
                          <a:ea typeface="+mn-ea"/>
                          <a:cs typeface="+mn-cs"/>
                        </a:rPr>
                        <a:t>C</a:t>
                      </a:r>
                    </a:p>
                  </a:txBody>
                  <a:tcPr marL="0" marR="0" marT="0" marB="0" anchor="ctr">
                    <a:lnL w="12700" cmpd="sng">
                      <a:noFill/>
                      <a:prstDash val="soli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t"/>
                      <a:r>
                        <a:rPr lang="en-US" sz="1400" b="0" i="0" u="none" strike="noStrike" dirty="0">
                          <a:solidFill>
                            <a:srgbClr val="000000"/>
                          </a:solidFill>
                          <a:effectLst/>
                          <a:latin typeface="+mj-lt"/>
                        </a:rPr>
                        <a:t>3</a:t>
                      </a: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solidFill>
                            <a:srgbClr val="000000"/>
                          </a:solidFill>
                          <a:effectLst/>
                          <a:latin typeface="+mj-lt"/>
                        </a:rPr>
                        <a:t>4</a:t>
                      </a: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mj-lt"/>
                          <a:ea typeface="+mn-ea"/>
                          <a:cs typeface="+mn-cs"/>
                        </a:rPr>
                        <a:t>1</a:t>
                      </a:r>
                    </a:p>
                  </a:txBody>
                  <a:tcPr marL="7200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solidFill>
                            <a:srgbClr val="000000"/>
                          </a:solidFill>
                          <a:effectLst/>
                          <a:latin typeface="+mj-lt"/>
                        </a:rPr>
                        <a:t>2</a:t>
                      </a:r>
                    </a:p>
                  </a:txBody>
                  <a:tcPr marL="72000" marR="72000" marT="0" marB="0" anchor="ctr">
                    <a:lnL w="3175" cap="flat" cmpd="sng" algn="ctr">
                      <a:noFill/>
                      <a:prstDash val="solid"/>
                      <a:round/>
                      <a:headEnd type="none" w="med" len="med"/>
                      <a:tailEnd type="none" w="med" len="med"/>
                    </a:lnL>
                    <a:lnR w="12700" cmpd="sng">
                      <a:noFill/>
                      <a:prstDash val="soli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6724458"/>
                  </a:ext>
                </a:extLst>
              </a:tr>
            </a:tbl>
          </a:graphicData>
        </a:graphic>
      </p:graphicFrame>
      <p:sp>
        <p:nvSpPr>
          <p:cNvPr id="10" name="Slide Number Placeholder 9">
            <a:extLst>
              <a:ext uri="{FF2B5EF4-FFF2-40B4-BE49-F238E27FC236}">
                <a16:creationId xmlns:a16="http://schemas.microsoft.com/office/drawing/2014/main" id="{5A281665-C87C-4A16-A8FE-A32423315851}"/>
              </a:ext>
            </a:extLst>
          </p:cNvPr>
          <p:cNvSpPr>
            <a:spLocks noGrp="1"/>
          </p:cNvSpPr>
          <p:nvPr>
            <p:ph type="sldNum" sz="quarter" idx="4"/>
          </p:nvPr>
        </p:nvSpPr>
        <p:spPr/>
        <p:txBody>
          <a:bodyPr/>
          <a:lstStyle/>
          <a:p>
            <a:fld id="{93814408-5831-49B7-BF84-9D4EB0FEE077}" type="slidenum">
              <a:rPr lang="en-GB" smtClean="0"/>
              <a:pPr/>
              <a:t>25</a:t>
            </a:fld>
            <a:endParaRPr lang="en-GB" dirty="0"/>
          </a:p>
        </p:txBody>
      </p:sp>
    </p:spTree>
    <p:extLst>
      <p:ext uri="{BB962C8B-B14F-4D97-AF65-F5344CB8AC3E}">
        <p14:creationId xmlns:p14="http://schemas.microsoft.com/office/powerpoint/2010/main" val="4234543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E09C92-88FF-4EEA-B1D2-079260B5FE60}"/>
              </a:ext>
            </a:extLst>
          </p:cNvPr>
          <p:cNvSpPr/>
          <p:nvPr/>
        </p:nvSpPr>
        <p:spPr>
          <a:xfrm rot="5400000">
            <a:off x="8089728" y="2898041"/>
            <a:ext cx="3563144" cy="3563144"/>
          </a:xfrm>
          <a:custGeom>
            <a:avLst/>
            <a:gdLst>
              <a:gd name="connsiteX0" fmla="*/ 0 w 5845097"/>
              <a:gd name="connsiteY0" fmla="*/ 5845096 h 5845097"/>
              <a:gd name="connsiteX1" fmla="*/ 0 w 5845097"/>
              <a:gd name="connsiteY1" fmla="*/ 2924282 h 5845097"/>
              <a:gd name="connsiteX2" fmla="*/ 0 w 5845097"/>
              <a:gd name="connsiteY2" fmla="*/ 2157679 h 5845097"/>
              <a:gd name="connsiteX3" fmla="*/ 0 w 5845097"/>
              <a:gd name="connsiteY3" fmla="*/ 0 h 5845097"/>
              <a:gd name="connsiteX4" fmla="*/ 2928135 w 5845097"/>
              <a:gd name="connsiteY4" fmla="*/ 0 h 5845097"/>
              <a:gd name="connsiteX5" fmla="*/ 5845097 w 5845097"/>
              <a:gd name="connsiteY5" fmla="*/ 2916962 h 5845097"/>
              <a:gd name="connsiteX6" fmla="*/ 5845097 w 5845097"/>
              <a:gd name="connsiteY6" fmla="*/ 5845097 h 5845097"/>
              <a:gd name="connsiteX7" fmla="*/ 2920814 w 5845097"/>
              <a:gd name="connsiteY7" fmla="*/ 5845097 h 5845097"/>
              <a:gd name="connsiteX8" fmla="*/ 2920776 w 5845097"/>
              <a:gd name="connsiteY8" fmla="*/ 5845096 h 584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097" h="5845097">
                <a:moveTo>
                  <a:pt x="0" y="5845096"/>
                </a:moveTo>
                <a:lnTo>
                  <a:pt x="0" y="2924282"/>
                </a:lnTo>
                <a:lnTo>
                  <a:pt x="0" y="2157679"/>
                </a:lnTo>
                <a:lnTo>
                  <a:pt x="0" y="0"/>
                </a:lnTo>
                <a:lnTo>
                  <a:pt x="2928135" y="0"/>
                </a:lnTo>
                <a:cubicBezTo>
                  <a:pt x="4538995" y="0"/>
                  <a:pt x="5845097" y="1305717"/>
                  <a:pt x="5845097" y="2916962"/>
                </a:cubicBezTo>
                <a:lnTo>
                  <a:pt x="5845097" y="5845097"/>
                </a:lnTo>
                <a:lnTo>
                  <a:pt x="2920814" y="5845097"/>
                </a:lnTo>
                <a:lnTo>
                  <a:pt x="2920776" y="5845096"/>
                </a:lnTo>
                <a:close/>
              </a:path>
            </a:pathLst>
          </a:custGeom>
          <a:solidFill>
            <a:schemeClr val="accent2"/>
          </a:solidFill>
          <a:ln w="38521" cap="flat">
            <a:noFill/>
            <a:prstDash val="solid"/>
            <a:miter/>
          </a:ln>
        </p:spPr>
        <p:txBody>
          <a:bodyPr wrap="square" rtlCol="0" anchor="ctr">
            <a:noAutofit/>
          </a:bodyPr>
          <a:lstStyle/>
          <a:p>
            <a:endParaRPr lang="en-GB"/>
          </a:p>
        </p:txBody>
      </p:sp>
      <p:sp>
        <p:nvSpPr>
          <p:cNvPr id="11" name="TextBox 10">
            <a:extLst>
              <a:ext uri="{FF2B5EF4-FFF2-40B4-BE49-F238E27FC236}">
                <a16:creationId xmlns:a16="http://schemas.microsoft.com/office/drawing/2014/main" id="{B1833DDC-A490-4201-91F8-CEFD0013E764}"/>
              </a:ext>
            </a:extLst>
          </p:cNvPr>
          <p:cNvSpPr txBox="1"/>
          <p:nvPr/>
        </p:nvSpPr>
        <p:spPr>
          <a:xfrm>
            <a:off x="706170" y="807553"/>
            <a:ext cx="7767874" cy="3672031"/>
          </a:xfrm>
          <a:prstGeom prst="rect">
            <a:avLst/>
          </a:prstGeom>
          <a:noFill/>
        </p:spPr>
        <p:txBody>
          <a:bodyPr wrap="square" rtlCol="0">
            <a:spAutoFit/>
          </a:bodyPr>
          <a:lstStyle/>
          <a:p>
            <a:pPr>
              <a:lnSpc>
                <a:spcPct val="70000"/>
              </a:lnSpc>
            </a:pPr>
            <a:r>
              <a:rPr lang="en-GB" sz="11000" b="1" dirty="0">
                <a:solidFill>
                  <a:schemeClr val="bg1"/>
                </a:solidFill>
              </a:rPr>
              <a:t>short statement in here</a:t>
            </a:r>
          </a:p>
        </p:txBody>
      </p:sp>
      <p:sp>
        <p:nvSpPr>
          <p:cNvPr id="12" name="TextBox 11">
            <a:extLst>
              <a:ext uri="{FF2B5EF4-FFF2-40B4-BE49-F238E27FC236}">
                <a16:creationId xmlns:a16="http://schemas.microsoft.com/office/drawing/2014/main" id="{D94DC71B-FFE6-4922-BDF3-8829809C972B}"/>
              </a:ext>
            </a:extLst>
          </p:cNvPr>
          <p:cNvSpPr txBox="1"/>
          <p:nvPr/>
        </p:nvSpPr>
        <p:spPr>
          <a:xfrm>
            <a:off x="8239549" y="3186819"/>
            <a:ext cx="3409236" cy="1015663"/>
          </a:xfrm>
          <a:prstGeom prst="rect">
            <a:avLst/>
          </a:prstGeom>
          <a:noFill/>
        </p:spPr>
        <p:txBody>
          <a:bodyPr wrap="square" rtlCol="0">
            <a:spAutoFit/>
          </a:bodyPr>
          <a:lstStyle/>
          <a:p>
            <a:r>
              <a:rPr lang="en-GB" sz="2000" dirty="0">
                <a:solidFill>
                  <a:schemeClr val="accent1"/>
                </a:solidFill>
              </a:rPr>
              <a:t>A </a:t>
            </a:r>
            <a:r>
              <a:rPr lang="en-GB" sz="2000" b="1" dirty="0">
                <a:solidFill>
                  <a:schemeClr val="accent1"/>
                </a:solidFill>
              </a:rPr>
              <a:t>few </a:t>
            </a:r>
            <a:r>
              <a:rPr lang="en-GB" sz="2000" dirty="0">
                <a:solidFill>
                  <a:schemeClr val="accent1"/>
                </a:solidFill>
              </a:rPr>
              <a:t>words can go here </a:t>
            </a:r>
            <a:br>
              <a:rPr lang="en-GB" sz="2000" dirty="0">
                <a:solidFill>
                  <a:schemeClr val="accent1"/>
                </a:solidFill>
              </a:rPr>
            </a:br>
            <a:r>
              <a:rPr lang="en-GB" sz="2000" dirty="0">
                <a:solidFill>
                  <a:schemeClr val="accent1"/>
                </a:solidFill>
              </a:rPr>
              <a:t>in support of the statement. Keep it succinct!</a:t>
            </a:r>
            <a:endParaRPr lang="en-GB" sz="2000" b="1" dirty="0">
              <a:solidFill>
                <a:schemeClr val="accent1"/>
              </a:solidFill>
            </a:endParaRPr>
          </a:p>
        </p:txBody>
      </p:sp>
    </p:spTree>
    <p:extLst>
      <p:ext uri="{BB962C8B-B14F-4D97-AF65-F5344CB8AC3E}">
        <p14:creationId xmlns:p14="http://schemas.microsoft.com/office/powerpoint/2010/main" val="1763966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84078C-817C-49E4-AA25-74495EC5460B}"/>
              </a:ext>
            </a:extLst>
          </p:cNvPr>
          <p:cNvSpPr>
            <a:spLocks noGrp="1"/>
          </p:cNvSpPr>
          <p:nvPr>
            <p:ph type="body" sz="quarter" idx="10"/>
          </p:nvPr>
        </p:nvSpPr>
        <p:spPr/>
        <p:txBody>
          <a:bodyPr/>
          <a:lstStyle/>
          <a:p>
            <a:r>
              <a:rPr lang="en-GB" dirty="0" err="1"/>
              <a:t>oneword</a:t>
            </a:r>
            <a:endParaRPr lang="en-GB" dirty="0"/>
          </a:p>
        </p:txBody>
      </p:sp>
      <p:sp>
        <p:nvSpPr>
          <p:cNvPr id="4" name="TextBox 3">
            <a:extLst>
              <a:ext uri="{FF2B5EF4-FFF2-40B4-BE49-F238E27FC236}">
                <a16:creationId xmlns:a16="http://schemas.microsoft.com/office/drawing/2014/main" id="{1C26696C-1026-4D07-B253-5F2E6725C6CB}"/>
              </a:ext>
            </a:extLst>
          </p:cNvPr>
          <p:cNvSpPr txBox="1"/>
          <p:nvPr/>
        </p:nvSpPr>
        <p:spPr>
          <a:xfrm>
            <a:off x="787650" y="4662533"/>
            <a:ext cx="5128340" cy="646331"/>
          </a:xfrm>
          <a:prstGeom prst="rect">
            <a:avLst/>
          </a:prstGeom>
          <a:noFill/>
        </p:spPr>
        <p:txBody>
          <a:bodyPr wrap="square" rtlCol="0">
            <a:spAutoFit/>
          </a:bodyPr>
          <a:lstStyle/>
          <a:p>
            <a:pPr algn="r"/>
            <a:r>
              <a:rPr lang="en-GB" b="1" dirty="0">
                <a:solidFill>
                  <a:schemeClr val="bg1"/>
                </a:solidFill>
              </a:rPr>
              <a:t>A FEW WORDS CAN GO HERE IN SUPPORT OF THE SINGLE WORD. KEEP IT SUCCINCT!</a:t>
            </a:r>
          </a:p>
        </p:txBody>
      </p:sp>
    </p:spTree>
    <p:extLst>
      <p:ext uri="{BB962C8B-B14F-4D97-AF65-F5344CB8AC3E}">
        <p14:creationId xmlns:p14="http://schemas.microsoft.com/office/powerpoint/2010/main" val="440563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06496F2D-408F-4FAA-8B55-BA36157A9882}"/>
              </a:ext>
            </a:extLst>
          </p:cNvPr>
          <p:cNvSpPr/>
          <p:nvPr/>
        </p:nvSpPr>
        <p:spPr>
          <a:xfrm>
            <a:off x="742386" y="843766"/>
            <a:ext cx="4237022" cy="4237022"/>
          </a:xfrm>
          <a:prstGeom prst="round2Diag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C9A4565-586B-4021-9E62-8BB30B0B1C1B}"/>
              </a:ext>
            </a:extLst>
          </p:cNvPr>
          <p:cNvSpPr txBox="1"/>
          <p:nvPr/>
        </p:nvSpPr>
        <p:spPr>
          <a:xfrm>
            <a:off x="1650750" y="1187798"/>
            <a:ext cx="9705315" cy="1148199"/>
          </a:xfrm>
          <a:prstGeom prst="rect">
            <a:avLst/>
          </a:prstGeom>
          <a:noFill/>
        </p:spPr>
        <p:txBody>
          <a:bodyPr wrap="square" rtlCol="0">
            <a:spAutoFit/>
          </a:bodyPr>
          <a:lstStyle/>
          <a:p>
            <a:pPr>
              <a:lnSpc>
                <a:spcPct val="70000"/>
              </a:lnSpc>
            </a:pPr>
            <a:r>
              <a:rPr lang="en-GB" sz="9600" b="1" dirty="0">
                <a:solidFill>
                  <a:schemeClr val="bg1"/>
                </a:solidFill>
              </a:rPr>
              <a:t>short</a:t>
            </a:r>
            <a:r>
              <a:rPr lang="en-GB" sz="9600" b="1" dirty="0">
                <a:solidFill>
                  <a:schemeClr val="accent1"/>
                </a:solidFill>
              </a:rPr>
              <a:t> </a:t>
            </a:r>
            <a:r>
              <a:rPr lang="en-GB" sz="9600" b="1" dirty="0">
                <a:solidFill>
                  <a:schemeClr val="accent2"/>
                </a:solidFill>
              </a:rPr>
              <a:t>statement</a:t>
            </a:r>
          </a:p>
        </p:txBody>
      </p:sp>
      <p:sp>
        <p:nvSpPr>
          <p:cNvPr id="9" name="TextBox 8">
            <a:extLst>
              <a:ext uri="{FF2B5EF4-FFF2-40B4-BE49-F238E27FC236}">
                <a16:creationId xmlns:a16="http://schemas.microsoft.com/office/drawing/2014/main" id="{C52A4DAD-AA4F-4DC3-B535-2F9A8A32FE6E}"/>
              </a:ext>
            </a:extLst>
          </p:cNvPr>
          <p:cNvSpPr txBox="1"/>
          <p:nvPr/>
        </p:nvSpPr>
        <p:spPr>
          <a:xfrm>
            <a:off x="5251012" y="2402896"/>
            <a:ext cx="5739895" cy="3266985"/>
          </a:xfrm>
          <a:prstGeom prst="rect">
            <a:avLst/>
          </a:prstGeom>
          <a:noFill/>
        </p:spPr>
        <p:txBody>
          <a:bodyPr wrap="square" rtlCol="0">
            <a:spAutoFit/>
          </a:bodyPr>
          <a:lstStyle/>
          <a:p>
            <a:pPr>
              <a:lnSpc>
                <a:spcPct val="110000"/>
              </a:lnSpc>
              <a:spcAft>
                <a:spcPts val="600"/>
              </a:spcAft>
            </a:pPr>
            <a:r>
              <a:rPr lang="en-GB" sz="2000" dirty="0">
                <a:solidFill>
                  <a:schemeClr val="accent1"/>
                </a:solidFill>
              </a:rPr>
              <a:t>A </a:t>
            </a:r>
            <a:r>
              <a:rPr lang="en-GB" sz="2000" b="1" dirty="0">
                <a:solidFill>
                  <a:schemeClr val="accent1"/>
                </a:solidFill>
              </a:rPr>
              <a:t>few </a:t>
            </a:r>
            <a:r>
              <a:rPr lang="en-GB" sz="2000" dirty="0">
                <a:solidFill>
                  <a:schemeClr val="accent1"/>
                </a:solidFill>
              </a:rPr>
              <a:t>sentences can go here in support of the statement. Keep it succinct!</a:t>
            </a:r>
          </a:p>
          <a:p>
            <a:pPr>
              <a:lnSpc>
                <a:spcPct val="110000"/>
              </a:lnSpc>
              <a:spcAft>
                <a:spcPts val="600"/>
              </a:spcAft>
            </a:pPr>
            <a:r>
              <a:rPr lang="en-GB" sz="2000" dirty="0">
                <a:solidFill>
                  <a:schemeClr val="accent1"/>
                </a:solidFill>
              </a:rPr>
              <a:t>Lorem ipsum </a:t>
            </a:r>
            <a:r>
              <a:rPr lang="en-GB" sz="2000" dirty="0" err="1">
                <a:solidFill>
                  <a:schemeClr val="accent1"/>
                </a:solidFill>
              </a:rPr>
              <a:t>dolor</a:t>
            </a:r>
            <a:r>
              <a:rPr lang="en-GB" sz="2000" dirty="0">
                <a:solidFill>
                  <a:schemeClr val="accent1"/>
                </a:solidFill>
              </a:rPr>
              <a:t> sit </a:t>
            </a:r>
            <a:r>
              <a:rPr lang="en-GB" sz="2000" dirty="0" err="1">
                <a:solidFill>
                  <a:schemeClr val="accent1"/>
                </a:solidFill>
              </a:rPr>
              <a:t>amet</a:t>
            </a:r>
            <a:r>
              <a:rPr lang="en-GB" sz="2000" dirty="0">
                <a:solidFill>
                  <a:schemeClr val="accent1"/>
                </a:solidFill>
              </a:rPr>
              <a:t>, </a:t>
            </a:r>
            <a:r>
              <a:rPr lang="en-GB" sz="2000" dirty="0" err="1">
                <a:solidFill>
                  <a:schemeClr val="accent1"/>
                </a:solidFill>
              </a:rPr>
              <a:t>consectetur</a:t>
            </a:r>
            <a:r>
              <a:rPr lang="en-GB" sz="2000" dirty="0">
                <a:solidFill>
                  <a:schemeClr val="accent1"/>
                </a:solidFill>
              </a:rPr>
              <a:t> </a:t>
            </a:r>
            <a:r>
              <a:rPr lang="en-GB" sz="2000" dirty="0" err="1">
                <a:solidFill>
                  <a:schemeClr val="accent1"/>
                </a:solidFill>
              </a:rPr>
              <a:t>adipiscing</a:t>
            </a:r>
            <a:r>
              <a:rPr lang="en-GB" sz="2000" dirty="0">
                <a:solidFill>
                  <a:schemeClr val="accent1"/>
                </a:solidFill>
              </a:rPr>
              <a:t> </a:t>
            </a:r>
            <a:r>
              <a:rPr lang="en-GB" sz="2000" dirty="0" err="1">
                <a:solidFill>
                  <a:schemeClr val="accent1"/>
                </a:solidFill>
              </a:rPr>
              <a:t>elit</a:t>
            </a:r>
            <a:r>
              <a:rPr lang="en-GB" sz="2000" dirty="0">
                <a:solidFill>
                  <a:schemeClr val="accent1"/>
                </a:solidFill>
              </a:rPr>
              <a:t>. </a:t>
            </a:r>
            <a:r>
              <a:rPr lang="en-GB" sz="2000" dirty="0" err="1">
                <a:solidFill>
                  <a:schemeClr val="accent1"/>
                </a:solidFill>
              </a:rPr>
              <a:t>Phasellus</a:t>
            </a:r>
            <a:r>
              <a:rPr lang="en-GB" sz="2000" dirty="0">
                <a:solidFill>
                  <a:schemeClr val="accent1"/>
                </a:solidFill>
              </a:rPr>
              <a:t> lacinia </a:t>
            </a:r>
            <a:r>
              <a:rPr lang="en-GB" sz="2000" dirty="0" err="1">
                <a:solidFill>
                  <a:schemeClr val="accent1"/>
                </a:solidFill>
              </a:rPr>
              <a:t>interdum</a:t>
            </a:r>
            <a:r>
              <a:rPr lang="en-GB" sz="2000" dirty="0">
                <a:solidFill>
                  <a:schemeClr val="accent1"/>
                </a:solidFill>
              </a:rPr>
              <a:t> </a:t>
            </a:r>
            <a:r>
              <a:rPr lang="en-GB" sz="2000" dirty="0" err="1">
                <a:solidFill>
                  <a:schemeClr val="accent1"/>
                </a:solidFill>
              </a:rPr>
              <a:t>augue</a:t>
            </a:r>
            <a:r>
              <a:rPr lang="en-GB" sz="2000" dirty="0">
                <a:solidFill>
                  <a:schemeClr val="accent1"/>
                </a:solidFill>
              </a:rPr>
              <a:t> </a:t>
            </a:r>
            <a:r>
              <a:rPr lang="en-GB" sz="2000" dirty="0" err="1">
                <a:solidFill>
                  <a:schemeClr val="accent1"/>
                </a:solidFill>
              </a:rPr>
              <a:t>ut</a:t>
            </a:r>
            <a:r>
              <a:rPr lang="en-GB" sz="2000" dirty="0">
                <a:solidFill>
                  <a:schemeClr val="accent1"/>
                </a:solidFill>
              </a:rPr>
              <a:t> </a:t>
            </a:r>
            <a:r>
              <a:rPr lang="en-GB" sz="2000" dirty="0" err="1">
                <a:solidFill>
                  <a:schemeClr val="accent1"/>
                </a:solidFill>
              </a:rPr>
              <a:t>faucibus</a:t>
            </a:r>
            <a:r>
              <a:rPr lang="en-GB" sz="2000" dirty="0">
                <a:solidFill>
                  <a:schemeClr val="accent1"/>
                </a:solidFill>
              </a:rPr>
              <a:t>. </a:t>
            </a:r>
            <a:r>
              <a:rPr lang="en-GB" sz="2000" dirty="0" err="1">
                <a:solidFill>
                  <a:schemeClr val="accent1"/>
                </a:solidFill>
              </a:rPr>
              <a:t>Praesent</a:t>
            </a:r>
            <a:r>
              <a:rPr lang="en-GB" sz="2000" dirty="0">
                <a:solidFill>
                  <a:schemeClr val="accent1"/>
                </a:solidFill>
              </a:rPr>
              <a:t> semper </a:t>
            </a:r>
            <a:r>
              <a:rPr lang="en-GB" sz="2000" dirty="0" err="1">
                <a:solidFill>
                  <a:schemeClr val="accent1"/>
                </a:solidFill>
              </a:rPr>
              <a:t>volutpat</a:t>
            </a:r>
            <a:r>
              <a:rPr lang="en-GB" sz="2000" dirty="0">
                <a:solidFill>
                  <a:schemeClr val="accent1"/>
                </a:solidFill>
              </a:rPr>
              <a:t> </a:t>
            </a:r>
            <a:r>
              <a:rPr lang="en-GB" sz="2000" dirty="0" err="1">
                <a:solidFill>
                  <a:schemeClr val="accent1"/>
                </a:solidFill>
              </a:rPr>
              <a:t>purus</a:t>
            </a:r>
            <a:r>
              <a:rPr lang="en-GB" sz="2000" dirty="0">
                <a:solidFill>
                  <a:schemeClr val="accent1"/>
                </a:solidFill>
              </a:rPr>
              <a:t> non </a:t>
            </a:r>
            <a:r>
              <a:rPr lang="en-GB" sz="2000" dirty="0" err="1">
                <a:solidFill>
                  <a:schemeClr val="accent1"/>
                </a:solidFill>
              </a:rPr>
              <a:t>commodo</a:t>
            </a:r>
            <a:r>
              <a:rPr lang="en-GB" sz="2000" dirty="0">
                <a:solidFill>
                  <a:schemeClr val="accent1"/>
                </a:solidFill>
              </a:rPr>
              <a:t>. </a:t>
            </a:r>
          </a:p>
          <a:p>
            <a:pPr>
              <a:lnSpc>
                <a:spcPct val="110000"/>
              </a:lnSpc>
              <a:spcAft>
                <a:spcPts val="600"/>
              </a:spcAft>
            </a:pPr>
            <a:r>
              <a:rPr lang="en-GB" sz="2000" dirty="0">
                <a:solidFill>
                  <a:schemeClr val="accent1"/>
                </a:solidFill>
              </a:rPr>
              <a:t>Cras </a:t>
            </a:r>
            <a:r>
              <a:rPr lang="en-GB" sz="2000" dirty="0" err="1">
                <a:solidFill>
                  <a:schemeClr val="accent1"/>
                </a:solidFill>
              </a:rPr>
              <a:t>lobortis</a:t>
            </a:r>
            <a:r>
              <a:rPr lang="en-GB" sz="2000" dirty="0">
                <a:solidFill>
                  <a:schemeClr val="accent1"/>
                </a:solidFill>
              </a:rPr>
              <a:t> non </a:t>
            </a:r>
            <a:r>
              <a:rPr lang="en-GB" sz="2000" dirty="0" err="1">
                <a:solidFill>
                  <a:schemeClr val="accent1"/>
                </a:solidFill>
              </a:rPr>
              <a:t>orci</a:t>
            </a:r>
            <a:r>
              <a:rPr lang="en-GB" sz="2000" dirty="0">
                <a:solidFill>
                  <a:schemeClr val="accent1"/>
                </a:solidFill>
              </a:rPr>
              <a:t> </a:t>
            </a:r>
            <a:r>
              <a:rPr lang="en-GB" sz="2000" dirty="0" err="1">
                <a:solidFill>
                  <a:schemeClr val="accent1"/>
                </a:solidFill>
              </a:rPr>
              <a:t>nec</a:t>
            </a:r>
            <a:r>
              <a:rPr lang="en-GB" sz="2000" dirty="0">
                <a:solidFill>
                  <a:schemeClr val="accent1"/>
                </a:solidFill>
              </a:rPr>
              <a:t> </a:t>
            </a:r>
            <a:r>
              <a:rPr lang="en-GB" sz="2000" dirty="0" err="1">
                <a:solidFill>
                  <a:schemeClr val="accent1"/>
                </a:solidFill>
              </a:rPr>
              <a:t>imperdiet</a:t>
            </a:r>
            <a:r>
              <a:rPr lang="en-GB" sz="2000" dirty="0">
                <a:solidFill>
                  <a:schemeClr val="accent1"/>
                </a:solidFill>
              </a:rPr>
              <a:t>. </a:t>
            </a:r>
            <a:r>
              <a:rPr lang="en-GB" sz="2000" dirty="0" err="1">
                <a:solidFill>
                  <a:schemeClr val="accent1"/>
                </a:solidFill>
              </a:rPr>
              <a:t>Nulla</a:t>
            </a:r>
            <a:r>
              <a:rPr lang="en-GB" sz="2000" dirty="0">
                <a:solidFill>
                  <a:schemeClr val="accent1"/>
                </a:solidFill>
              </a:rPr>
              <a:t> </a:t>
            </a:r>
            <a:r>
              <a:rPr lang="en-GB" sz="2000" dirty="0" err="1">
                <a:solidFill>
                  <a:schemeClr val="accent1"/>
                </a:solidFill>
              </a:rPr>
              <a:t>eget</a:t>
            </a:r>
            <a:r>
              <a:rPr lang="en-GB" sz="2000" dirty="0">
                <a:solidFill>
                  <a:schemeClr val="accent1"/>
                </a:solidFill>
              </a:rPr>
              <a:t> </a:t>
            </a:r>
            <a:r>
              <a:rPr lang="en-GB" sz="2000" dirty="0" err="1">
                <a:solidFill>
                  <a:schemeClr val="accent1"/>
                </a:solidFill>
              </a:rPr>
              <a:t>lobortis</a:t>
            </a:r>
            <a:r>
              <a:rPr lang="en-GB" sz="2000" dirty="0">
                <a:solidFill>
                  <a:schemeClr val="accent1"/>
                </a:solidFill>
              </a:rPr>
              <a:t> </a:t>
            </a:r>
            <a:r>
              <a:rPr lang="en-GB" sz="2000" dirty="0" err="1">
                <a:solidFill>
                  <a:schemeClr val="accent1"/>
                </a:solidFill>
              </a:rPr>
              <a:t>risus</a:t>
            </a:r>
            <a:r>
              <a:rPr lang="en-GB" sz="2000" dirty="0">
                <a:solidFill>
                  <a:schemeClr val="accent1"/>
                </a:solidFill>
              </a:rPr>
              <a:t>. </a:t>
            </a:r>
            <a:r>
              <a:rPr lang="en-GB" sz="2000" dirty="0" err="1">
                <a:solidFill>
                  <a:schemeClr val="accent1"/>
                </a:solidFill>
              </a:rPr>
              <a:t>Nulla</a:t>
            </a:r>
            <a:r>
              <a:rPr lang="en-GB" sz="2000" dirty="0">
                <a:solidFill>
                  <a:schemeClr val="accent1"/>
                </a:solidFill>
              </a:rPr>
              <a:t> et </a:t>
            </a:r>
            <a:r>
              <a:rPr lang="en-GB" sz="2000" dirty="0" err="1">
                <a:solidFill>
                  <a:schemeClr val="accent1"/>
                </a:solidFill>
              </a:rPr>
              <a:t>ultrices</a:t>
            </a:r>
            <a:r>
              <a:rPr lang="en-GB" sz="2000" dirty="0">
                <a:solidFill>
                  <a:schemeClr val="accent1"/>
                </a:solidFill>
              </a:rPr>
              <a:t> </a:t>
            </a:r>
            <a:r>
              <a:rPr lang="en-GB" sz="2000" dirty="0" err="1">
                <a:solidFill>
                  <a:schemeClr val="accent1"/>
                </a:solidFill>
              </a:rPr>
              <a:t>nibh</a:t>
            </a:r>
            <a:r>
              <a:rPr lang="en-GB" sz="2000" dirty="0">
                <a:solidFill>
                  <a:schemeClr val="accent1"/>
                </a:solidFill>
              </a:rPr>
              <a:t>. </a:t>
            </a:r>
            <a:r>
              <a:rPr lang="en-GB" sz="2000" dirty="0" err="1">
                <a:solidFill>
                  <a:schemeClr val="accent1"/>
                </a:solidFill>
              </a:rPr>
              <a:t>Vivamus</a:t>
            </a:r>
            <a:r>
              <a:rPr lang="en-GB" sz="2000" dirty="0">
                <a:solidFill>
                  <a:schemeClr val="accent1"/>
                </a:solidFill>
              </a:rPr>
              <a:t> </a:t>
            </a:r>
            <a:r>
              <a:rPr lang="en-GB" sz="2000" dirty="0" err="1">
                <a:solidFill>
                  <a:schemeClr val="accent1"/>
                </a:solidFill>
              </a:rPr>
              <a:t>volutpat</a:t>
            </a:r>
            <a:r>
              <a:rPr lang="en-GB" sz="2000" dirty="0">
                <a:solidFill>
                  <a:schemeClr val="accent1"/>
                </a:solidFill>
              </a:rPr>
              <a:t> dictum convallis. </a:t>
            </a:r>
            <a:endParaRPr lang="en-GB" sz="2000" b="1" dirty="0">
              <a:solidFill>
                <a:schemeClr val="accent1"/>
              </a:solidFill>
            </a:endParaRPr>
          </a:p>
        </p:txBody>
      </p:sp>
      <p:sp>
        <p:nvSpPr>
          <p:cNvPr id="2" name="Slide Number Placeholder 1">
            <a:extLst>
              <a:ext uri="{FF2B5EF4-FFF2-40B4-BE49-F238E27FC236}">
                <a16:creationId xmlns:a16="http://schemas.microsoft.com/office/drawing/2014/main" id="{337507CF-53F0-4F40-AFB4-D88A7090D821}"/>
              </a:ext>
            </a:extLst>
          </p:cNvPr>
          <p:cNvSpPr>
            <a:spLocks noGrp="1"/>
          </p:cNvSpPr>
          <p:nvPr>
            <p:ph type="sldNum" sz="quarter" idx="4"/>
          </p:nvPr>
        </p:nvSpPr>
        <p:spPr/>
        <p:txBody>
          <a:bodyPr/>
          <a:lstStyle/>
          <a:p>
            <a:fld id="{93814408-5831-49B7-BF84-9D4EB0FEE077}" type="slidenum">
              <a:rPr lang="en-GB" smtClean="0"/>
              <a:pPr/>
              <a:t>28</a:t>
            </a:fld>
            <a:endParaRPr lang="en-GB" dirty="0"/>
          </a:p>
        </p:txBody>
      </p:sp>
    </p:spTree>
    <p:extLst>
      <p:ext uri="{BB962C8B-B14F-4D97-AF65-F5344CB8AC3E}">
        <p14:creationId xmlns:p14="http://schemas.microsoft.com/office/powerpoint/2010/main" val="415216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text, person, person&#10;&#10;Description automatically generated">
            <a:extLst>
              <a:ext uri="{FF2B5EF4-FFF2-40B4-BE49-F238E27FC236}">
                <a16:creationId xmlns:a16="http://schemas.microsoft.com/office/drawing/2014/main" id="{828DD58D-AA52-421F-9552-92B8CD8FA518}"/>
              </a:ext>
            </a:extLst>
          </p:cNvPr>
          <p:cNvPicPr>
            <a:picLocks noGrp="1" noChangeAspect="1"/>
          </p:cNvPicPr>
          <p:nvPr>
            <p:ph type="pic" sz="quarter" idx="11"/>
          </p:nvPr>
        </p:nvPicPr>
        <p:blipFill rotWithShape="1">
          <a:blip r:embed="rId2" cstate="screen">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p:blipFill>
        <p:spPr>
          <a:xfrm>
            <a:off x="0" y="0"/>
            <a:ext cx="12192000" cy="6858000"/>
          </a:xfrm>
        </p:spPr>
      </p:pic>
      <p:pic>
        <p:nvPicPr>
          <p:cNvPr id="9" name="Graphic 8">
            <a:extLst>
              <a:ext uri="{FF2B5EF4-FFF2-40B4-BE49-F238E27FC236}">
                <a16:creationId xmlns:a16="http://schemas.microsoft.com/office/drawing/2014/main" id="{D6C1EA85-2F43-43D6-A945-D4F72F2BE7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0863" y="549274"/>
            <a:ext cx="4318986" cy="5040313"/>
          </a:xfrm>
          <a:prstGeom prst="rect">
            <a:avLst/>
          </a:prstGeom>
        </p:spPr>
      </p:pic>
      <p:sp>
        <p:nvSpPr>
          <p:cNvPr id="6" name="Content Placeholder 5">
            <a:extLst>
              <a:ext uri="{FF2B5EF4-FFF2-40B4-BE49-F238E27FC236}">
                <a16:creationId xmlns:a16="http://schemas.microsoft.com/office/drawing/2014/main" id="{6A120000-8399-4322-BCD7-D4CF54CFEFE3}"/>
              </a:ext>
            </a:extLst>
          </p:cNvPr>
          <p:cNvSpPr>
            <a:spLocks noGrp="1"/>
          </p:cNvSpPr>
          <p:nvPr>
            <p:ph idx="1"/>
          </p:nvPr>
        </p:nvSpPr>
        <p:spPr/>
        <p:txBody>
          <a:bodyPr/>
          <a:lstStyle/>
          <a:p>
            <a:r>
              <a:rPr lang="en-GB" dirty="0" err="1"/>
              <a:t>Sed</a:t>
            </a:r>
            <a:r>
              <a:rPr lang="en-GB" dirty="0"/>
              <a:t> convallis </a:t>
            </a:r>
            <a:r>
              <a:rPr lang="en-GB" dirty="0" err="1"/>
              <a:t>interdum</a:t>
            </a:r>
            <a:r>
              <a:rPr lang="en-GB" dirty="0"/>
              <a:t> ipsum at </a:t>
            </a:r>
            <a:r>
              <a:rPr lang="en-GB" dirty="0" err="1"/>
              <a:t>rutrum</a:t>
            </a:r>
            <a:r>
              <a:rPr lang="en-GB" dirty="0"/>
              <a:t>. Cras vestibulum </a:t>
            </a:r>
            <a:r>
              <a:rPr lang="en-GB" dirty="0" err="1"/>
              <a:t>efficitur</a:t>
            </a:r>
            <a:r>
              <a:rPr lang="en-GB" dirty="0"/>
              <a:t> </a:t>
            </a:r>
            <a:r>
              <a:rPr lang="en-GB" dirty="0" err="1"/>
              <a:t>risus</a:t>
            </a:r>
            <a:r>
              <a:rPr lang="en-GB" dirty="0"/>
              <a:t>, non </a:t>
            </a:r>
            <a:r>
              <a:rPr lang="en-GB" dirty="0" err="1"/>
              <a:t>dignissim</a:t>
            </a:r>
            <a:r>
              <a:rPr lang="en-GB" dirty="0"/>
              <a:t> lorem </a:t>
            </a:r>
            <a:r>
              <a:rPr lang="en-GB" dirty="0" err="1"/>
              <a:t>aliquet</a:t>
            </a:r>
            <a:r>
              <a:rPr lang="en-GB" dirty="0"/>
              <a:t>. </a:t>
            </a:r>
          </a:p>
        </p:txBody>
      </p:sp>
      <p:sp>
        <p:nvSpPr>
          <p:cNvPr id="7" name="Content Placeholder 6">
            <a:extLst>
              <a:ext uri="{FF2B5EF4-FFF2-40B4-BE49-F238E27FC236}">
                <a16:creationId xmlns:a16="http://schemas.microsoft.com/office/drawing/2014/main" id="{3A036F1D-03AC-4346-BE07-FBA204263DA3}"/>
              </a:ext>
            </a:extLst>
          </p:cNvPr>
          <p:cNvSpPr>
            <a:spLocks noGrp="1"/>
          </p:cNvSpPr>
          <p:nvPr>
            <p:ph idx="10"/>
          </p:nvPr>
        </p:nvSpPr>
        <p:spPr/>
        <p:txBody>
          <a:bodyPr>
            <a:noAutofit/>
          </a:bodyPr>
          <a:lstStyle/>
          <a:p>
            <a:r>
              <a:rPr lang="en-US" sz="1600" dirty="0"/>
              <a:t>To change the image:</a:t>
            </a:r>
            <a:br>
              <a:rPr lang="en-US" sz="1600" dirty="0"/>
            </a:br>
            <a:r>
              <a:rPr lang="en-US" sz="1600" dirty="0"/>
              <a:t>Delete image that is there. </a:t>
            </a:r>
            <a:br>
              <a:rPr lang="en-US" sz="1600" dirty="0"/>
            </a:br>
            <a:r>
              <a:rPr lang="en-US" sz="1600" dirty="0"/>
              <a:t>It should then leave a box saying, “tap icon to add picture”. </a:t>
            </a:r>
            <a:br>
              <a:rPr lang="en-US" sz="1600" dirty="0"/>
            </a:br>
            <a:r>
              <a:rPr lang="en-US" sz="1600" dirty="0"/>
              <a:t>If not click reset from the menu bar.</a:t>
            </a:r>
            <a:br>
              <a:rPr lang="en-US" sz="1600" dirty="0"/>
            </a:br>
            <a:r>
              <a:rPr lang="en-US" sz="1600" dirty="0"/>
              <a:t>Click icon and choose image. </a:t>
            </a:r>
            <a:br>
              <a:rPr lang="en-US" sz="1600" dirty="0"/>
            </a:br>
            <a:r>
              <a:rPr lang="en-US" sz="1600" dirty="0"/>
              <a:t>Right click on image and “send to back”.</a:t>
            </a:r>
            <a:br>
              <a:rPr lang="en-US" sz="1600" dirty="0"/>
            </a:br>
            <a:r>
              <a:rPr lang="en-US" sz="1600" dirty="0"/>
              <a:t>If the image needs positioning in the shape, use the crop tool to resize or move it left or right.</a:t>
            </a:r>
          </a:p>
        </p:txBody>
      </p:sp>
      <p:pic>
        <p:nvPicPr>
          <p:cNvPr id="10" name="Graphic 9">
            <a:extLst>
              <a:ext uri="{FF2B5EF4-FFF2-40B4-BE49-F238E27FC236}">
                <a16:creationId xmlns:a16="http://schemas.microsoft.com/office/drawing/2014/main" id="{DAB049AC-FE21-4987-9D2E-544F039D9CB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736511" y="403793"/>
            <a:ext cx="2040672" cy="425363"/>
          </a:xfrm>
          <a:prstGeom prst="rect">
            <a:avLst/>
          </a:prstGeom>
        </p:spPr>
      </p:pic>
    </p:spTree>
    <p:extLst>
      <p:ext uri="{BB962C8B-B14F-4D97-AF65-F5344CB8AC3E}">
        <p14:creationId xmlns:p14="http://schemas.microsoft.com/office/powerpoint/2010/main" val="2076611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881DD3-35B2-2D43-9CFC-9152C4738694}"/>
              </a:ext>
            </a:extLst>
          </p:cNvPr>
          <p:cNvSpPr>
            <a:spLocks noGrp="1"/>
          </p:cNvSpPr>
          <p:nvPr>
            <p:ph type="body" sz="half" idx="2"/>
          </p:nvPr>
        </p:nvSpPr>
        <p:spPr>
          <a:xfrm>
            <a:off x="1836738" y="1793875"/>
            <a:ext cx="10014990" cy="2655888"/>
          </a:xfrm>
        </p:spPr>
        <p:txBody>
          <a:bodyPr>
            <a:noAutofit/>
          </a:bodyPr>
          <a:lstStyle/>
          <a:p>
            <a:r>
              <a:rPr lang="en-GB" sz="4400" dirty="0"/>
              <a:t>The next few slides outline some design rules and some tips on how to get the best out of the template.</a:t>
            </a:r>
          </a:p>
          <a:p>
            <a:r>
              <a:rPr lang="en-GB" sz="4400" dirty="0"/>
              <a:t>But, if you need help, get in touch.</a:t>
            </a:r>
          </a:p>
        </p:txBody>
      </p:sp>
      <p:sp>
        <p:nvSpPr>
          <p:cNvPr id="2" name="Title 1">
            <a:extLst>
              <a:ext uri="{FF2B5EF4-FFF2-40B4-BE49-F238E27FC236}">
                <a16:creationId xmlns:a16="http://schemas.microsoft.com/office/drawing/2014/main" id="{61DFE0A3-4516-BF49-A5C1-BA7565FA4CEF}"/>
              </a:ext>
            </a:extLst>
          </p:cNvPr>
          <p:cNvSpPr>
            <a:spLocks noGrp="1"/>
          </p:cNvSpPr>
          <p:nvPr>
            <p:ph type="title" idx="4294967295"/>
          </p:nvPr>
        </p:nvSpPr>
        <p:spPr>
          <a:xfrm>
            <a:off x="0" y="295275"/>
            <a:ext cx="10653713" cy="549275"/>
          </a:xfrm>
        </p:spPr>
        <p:txBody>
          <a:bodyPr/>
          <a:lstStyle/>
          <a:p>
            <a:r>
              <a:rPr lang="en-GB" dirty="0"/>
              <a:t>How-to guide</a:t>
            </a:r>
          </a:p>
        </p:txBody>
      </p:sp>
      <p:sp>
        <p:nvSpPr>
          <p:cNvPr id="7" name="Rectangle 6">
            <a:extLst>
              <a:ext uri="{FF2B5EF4-FFF2-40B4-BE49-F238E27FC236}">
                <a16:creationId xmlns:a16="http://schemas.microsoft.com/office/drawing/2014/main" id="{31760228-B2D9-4FFF-BCF9-38F4F5CE9A7F}"/>
              </a:ext>
            </a:extLst>
          </p:cNvPr>
          <p:cNvSpPr/>
          <p:nvPr/>
        </p:nvSpPr>
        <p:spPr>
          <a:xfrm>
            <a:off x="7918230" y="0"/>
            <a:ext cx="4273769" cy="5005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GUIDANCE SLIDE – DELETE AFTER READING.</a:t>
            </a:r>
          </a:p>
        </p:txBody>
      </p:sp>
    </p:spTree>
    <p:extLst>
      <p:ext uri="{BB962C8B-B14F-4D97-AF65-F5344CB8AC3E}">
        <p14:creationId xmlns:p14="http://schemas.microsoft.com/office/powerpoint/2010/main" val="3808139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0A69BD1-171A-4D08-96F6-CFB2F2A43B18}"/>
              </a:ext>
            </a:extLst>
          </p:cNvPr>
          <p:cNvSpPr>
            <a:spLocks noGrp="1"/>
          </p:cNvSpPr>
          <p:nvPr>
            <p:ph idx="10"/>
          </p:nvPr>
        </p:nvSpPr>
        <p:spPr>
          <a:xfrm>
            <a:off x="5066899" y="1799620"/>
            <a:ext cx="2656233" cy="288000"/>
          </a:xfrm>
        </p:spPr>
        <p:txBody>
          <a:bodyPr>
            <a:noAutofit/>
          </a:bodyPr>
          <a:lstStyle/>
          <a:p>
            <a:r>
              <a:rPr lang="en-GB" dirty="0"/>
              <a:t>LOREM IPSUM DOLOR </a:t>
            </a:r>
          </a:p>
        </p:txBody>
      </p:sp>
      <p:sp>
        <p:nvSpPr>
          <p:cNvPr id="12" name="Content Placeholder 11">
            <a:extLst>
              <a:ext uri="{FF2B5EF4-FFF2-40B4-BE49-F238E27FC236}">
                <a16:creationId xmlns:a16="http://schemas.microsoft.com/office/drawing/2014/main" id="{C754E6E5-C5BA-4A55-A3B1-E71C23A8EE84}"/>
              </a:ext>
            </a:extLst>
          </p:cNvPr>
          <p:cNvSpPr>
            <a:spLocks noGrp="1"/>
          </p:cNvSpPr>
          <p:nvPr>
            <p:ph idx="13"/>
          </p:nvPr>
        </p:nvSpPr>
        <p:spPr>
          <a:xfrm>
            <a:off x="5066899" y="2120549"/>
            <a:ext cx="2880000" cy="3176664"/>
          </a:xfrm>
        </p:spPr>
        <p:txBody>
          <a:bodyPr>
            <a:noAutofit/>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p>
          <a:p>
            <a:r>
              <a:rPr lang="en-GB" dirty="0" err="1"/>
              <a:t>Phasellus</a:t>
            </a:r>
            <a:r>
              <a:rPr lang="en-GB" dirty="0"/>
              <a:t> lacinia </a:t>
            </a:r>
            <a:r>
              <a:rPr lang="en-GB" dirty="0" err="1"/>
              <a:t>interdum</a:t>
            </a:r>
            <a:r>
              <a:rPr lang="en-GB" dirty="0"/>
              <a:t> </a:t>
            </a:r>
            <a:r>
              <a:rPr lang="en-GB" dirty="0" err="1"/>
              <a:t>augue</a:t>
            </a:r>
            <a:r>
              <a:rPr lang="en-GB" dirty="0"/>
              <a:t> </a:t>
            </a:r>
            <a:r>
              <a:rPr lang="en-GB" dirty="0" err="1"/>
              <a:t>ut</a:t>
            </a:r>
            <a:r>
              <a:rPr lang="en-GB" dirty="0"/>
              <a:t> </a:t>
            </a:r>
            <a:r>
              <a:rPr lang="en-GB" dirty="0" err="1"/>
              <a:t>faucibus</a:t>
            </a:r>
            <a:r>
              <a:rPr lang="en-GB" dirty="0"/>
              <a:t>. </a:t>
            </a:r>
          </a:p>
          <a:p>
            <a:r>
              <a:rPr lang="en-GB" dirty="0" err="1"/>
              <a:t>Praesent</a:t>
            </a:r>
            <a:r>
              <a:rPr lang="en-GB" dirty="0"/>
              <a:t> semper </a:t>
            </a:r>
            <a:r>
              <a:rPr lang="en-GB" dirty="0" err="1"/>
              <a:t>volutpat</a:t>
            </a:r>
            <a:r>
              <a:rPr lang="en-GB" dirty="0"/>
              <a:t> </a:t>
            </a:r>
            <a:r>
              <a:rPr lang="en-GB" dirty="0" err="1"/>
              <a:t>purus</a:t>
            </a:r>
            <a:r>
              <a:rPr lang="en-GB" dirty="0"/>
              <a:t> non </a:t>
            </a:r>
            <a:r>
              <a:rPr lang="en-GB" dirty="0" err="1"/>
              <a:t>commodo</a:t>
            </a:r>
            <a:r>
              <a:rPr lang="en-GB" dirty="0"/>
              <a:t>. </a:t>
            </a:r>
          </a:p>
          <a:p>
            <a:r>
              <a:rPr lang="en-GB" dirty="0"/>
              <a:t>Cras </a:t>
            </a:r>
            <a:r>
              <a:rPr lang="en-GB" dirty="0" err="1"/>
              <a:t>lobortis</a:t>
            </a:r>
            <a:r>
              <a:rPr lang="en-GB" dirty="0"/>
              <a:t> non </a:t>
            </a:r>
            <a:r>
              <a:rPr lang="en-GB" dirty="0" err="1"/>
              <a:t>orci</a:t>
            </a:r>
            <a:r>
              <a:rPr lang="en-GB" dirty="0"/>
              <a:t> </a:t>
            </a:r>
            <a:r>
              <a:rPr lang="en-GB" dirty="0" err="1"/>
              <a:t>nec</a:t>
            </a:r>
            <a:r>
              <a:rPr lang="en-GB" dirty="0"/>
              <a:t> </a:t>
            </a:r>
            <a:r>
              <a:rPr lang="en-GB" dirty="0" err="1"/>
              <a:t>imperdiet</a:t>
            </a:r>
            <a:r>
              <a:rPr lang="en-GB" dirty="0"/>
              <a:t>. </a:t>
            </a:r>
            <a:r>
              <a:rPr lang="en-GB" dirty="0" err="1"/>
              <a:t>Nulla</a:t>
            </a:r>
            <a:r>
              <a:rPr lang="en-GB" dirty="0"/>
              <a:t> </a:t>
            </a:r>
            <a:r>
              <a:rPr lang="en-GB" dirty="0" err="1"/>
              <a:t>eget</a:t>
            </a:r>
            <a:r>
              <a:rPr lang="en-GB" dirty="0"/>
              <a:t> </a:t>
            </a:r>
            <a:r>
              <a:rPr lang="en-GB" dirty="0" err="1"/>
              <a:t>lobortis</a:t>
            </a:r>
            <a:r>
              <a:rPr lang="en-GB" dirty="0"/>
              <a:t> </a:t>
            </a:r>
            <a:r>
              <a:rPr lang="en-GB" dirty="0" err="1"/>
              <a:t>risus</a:t>
            </a:r>
            <a:r>
              <a:rPr lang="en-GB" dirty="0"/>
              <a:t>. </a:t>
            </a:r>
          </a:p>
        </p:txBody>
      </p:sp>
      <p:sp>
        <p:nvSpPr>
          <p:cNvPr id="19" name="Content Placeholder 18">
            <a:extLst>
              <a:ext uri="{FF2B5EF4-FFF2-40B4-BE49-F238E27FC236}">
                <a16:creationId xmlns:a16="http://schemas.microsoft.com/office/drawing/2014/main" id="{E54DC1EA-2CEA-47E3-8CF6-8ED364444F14}"/>
              </a:ext>
            </a:extLst>
          </p:cNvPr>
          <p:cNvSpPr>
            <a:spLocks noGrp="1"/>
          </p:cNvSpPr>
          <p:nvPr>
            <p:ph idx="14"/>
          </p:nvPr>
        </p:nvSpPr>
        <p:spPr>
          <a:xfrm>
            <a:off x="8178191" y="1799620"/>
            <a:ext cx="2656234" cy="288000"/>
          </a:xfrm>
        </p:spPr>
        <p:txBody>
          <a:bodyPr/>
          <a:lstStyle/>
          <a:p>
            <a:r>
              <a:rPr lang="en-GB" dirty="0"/>
              <a:t>LOREM IPSUM DOLOR </a:t>
            </a:r>
          </a:p>
        </p:txBody>
      </p:sp>
      <p:sp>
        <p:nvSpPr>
          <p:cNvPr id="20" name="Content Placeholder 19">
            <a:extLst>
              <a:ext uri="{FF2B5EF4-FFF2-40B4-BE49-F238E27FC236}">
                <a16:creationId xmlns:a16="http://schemas.microsoft.com/office/drawing/2014/main" id="{52C6A05F-8FFA-4530-9A8F-8670F56FEF39}"/>
              </a:ext>
            </a:extLst>
          </p:cNvPr>
          <p:cNvSpPr>
            <a:spLocks noGrp="1"/>
          </p:cNvSpPr>
          <p:nvPr>
            <p:ph idx="15"/>
          </p:nvPr>
        </p:nvSpPr>
        <p:spPr>
          <a:xfrm>
            <a:off x="8178191" y="2120550"/>
            <a:ext cx="2890078" cy="3176664"/>
          </a:xfrm>
        </p:spPr>
        <p:txBody>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p>
          <a:p>
            <a:r>
              <a:rPr lang="en-GB" dirty="0" err="1"/>
              <a:t>Phasellus</a:t>
            </a:r>
            <a:r>
              <a:rPr lang="en-GB" dirty="0"/>
              <a:t> lacinia </a:t>
            </a:r>
            <a:r>
              <a:rPr lang="en-GB" dirty="0" err="1"/>
              <a:t>interdum</a:t>
            </a:r>
            <a:r>
              <a:rPr lang="en-GB" dirty="0"/>
              <a:t> </a:t>
            </a:r>
            <a:r>
              <a:rPr lang="en-GB" dirty="0" err="1"/>
              <a:t>augue</a:t>
            </a:r>
            <a:r>
              <a:rPr lang="en-GB" dirty="0"/>
              <a:t> </a:t>
            </a:r>
            <a:r>
              <a:rPr lang="en-GB" dirty="0" err="1"/>
              <a:t>ut</a:t>
            </a:r>
            <a:r>
              <a:rPr lang="en-GB" dirty="0"/>
              <a:t> </a:t>
            </a:r>
            <a:r>
              <a:rPr lang="en-GB" dirty="0" err="1"/>
              <a:t>faucibus</a:t>
            </a:r>
            <a:r>
              <a:rPr lang="en-GB" dirty="0"/>
              <a:t>. </a:t>
            </a:r>
          </a:p>
          <a:p>
            <a:r>
              <a:rPr lang="en-GB" dirty="0" err="1"/>
              <a:t>Praesent</a:t>
            </a:r>
            <a:r>
              <a:rPr lang="en-GB" dirty="0"/>
              <a:t> semper </a:t>
            </a:r>
            <a:r>
              <a:rPr lang="en-GB" dirty="0" err="1"/>
              <a:t>volutpat</a:t>
            </a:r>
            <a:r>
              <a:rPr lang="en-GB" dirty="0"/>
              <a:t> </a:t>
            </a:r>
            <a:r>
              <a:rPr lang="en-GB" dirty="0" err="1"/>
              <a:t>purus</a:t>
            </a:r>
            <a:r>
              <a:rPr lang="en-GB" dirty="0"/>
              <a:t> non </a:t>
            </a:r>
            <a:r>
              <a:rPr lang="en-GB" dirty="0" err="1"/>
              <a:t>commodo</a:t>
            </a:r>
            <a:r>
              <a:rPr lang="en-GB" dirty="0"/>
              <a:t>. </a:t>
            </a:r>
          </a:p>
          <a:p>
            <a:r>
              <a:rPr lang="en-GB" dirty="0"/>
              <a:t>Cras </a:t>
            </a:r>
            <a:r>
              <a:rPr lang="en-GB" dirty="0" err="1"/>
              <a:t>lobortis</a:t>
            </a:r>
            <a:r>
              <a:rPr lang="en-GB" dirty="0"/>
              <a:t> non </a:t>
            </a:r>
            <a:r>
              <a:rPr lang="en-GB" dirty="0" err="1"/>
              <a:t>orci</a:t>
            </a:r>
            <a:r>
              <a:rPr lang="en-GB" dirty="0"/>
              <a:t> </a:t>
            </a:r>
            <a:r>
              <a:rPr lang="en-GB" dirty="0" err="1"/>
              <a:t>nec</a:t>
            </a:r>
            <a:r>
              <a:rPr lang="en-GB" dirty="0"/>
              <a:t> </a:t>
            </a:r>
            <a:r>
              <a:rPr lang="en-GB" dirty="0" err="1"/>
              <a:t>imperdiet</a:t>
            </a:r>
            <a:r>
              <a:rPr lang="en-GB" dirty="0"/>
              <a:t>. </a:t>
            </a:r>
            <a:r>
              <a:rPr lang="en-GB" dirty="0" err="1"/>
              <a:t>Nulla</a:t>
            </a:r>
            <a:r>
              <a:rPr lang="en-GB" dirty="0"/>
              <a:t> </a:t>
            </a:r>
            <a:r>
              <a:rPr lang="en-GB" dirty="0" err="1"/>
              <a:t>eget</a:t>
            </a:r>
            <a:r>
              <a:rPr lang="en-GB" dirty="0"/>
              <a:t> </a:t>
            </a:r>
            <a:r>
              <a:rPr lang="en-GB" dirty="0" err="1"/>
              <a:t>lobortis</a:t>
            </a:r>
            <a:r>
              <a:rPr lang="en-GB" dirty="0"/>
              <a:t> </a:t>
            </a:r>
            <a:r>
              <a:rPr lang="en-GB" dirty="0" err="1"/>
              <a:t>risus</a:t>
            </a:r>
            <a:r>
              <a:rPr lang="en-GB" dirty="0"/>
              <a:t>. </a:t>
            </a:r>
          </a:p>
          <a:p>
            <a:endParaRPr lang="en-GB" dirty="0"/>
          </a:p>
        </p:txBody>
      </p:sp>
      <p:sp>
        <p:nvSpPr>
          <p:cNvPr id="18" name="Content Placeholder 17">
            <a:extLst>
              <a:ext uri="{FF2B5EF4-FFF2-40B4-BE49-F238E27FC236}">
                <a16:creationId xmlns:a16="http://schemas.microsoft.com/office/drawing/2014/main" id="{BDE1ED95-3420-445E-8010-AE4BFFA12942}"/>
              </a:ext>
            </a:extLst>
          </p:cNvPr>
          <p:cNvSpPr>
            <a:spLocks noGrp="1"/>
          </p:cNvSpPr>
          <p:nvPr>
            <p:ph idx="1"/>
          </p:nvPr>
        </p:nvSpPr>
        <p:spPr>
          <a:xfrm>
            <a:off x="1050799" y="2769368"/>
            <a:ext cx="3427412" cy="2352888"/>
          </a:xfrm>
        </p:spPr>
        <p:txBody>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Phasellus</a:t>
            </a:r>
            <a:r>
              <a:rPr lang="en-GB" dirty="0"/>
              <a:t> lacinia </a:t>
            </a:r>
            <a:r>
              <a:rPr lang="en-GB" dirty="0" err="1"/>
              <a:t>interdum</a:t>
            </a:r>
            <a:r>
              <a:rPr lang="en-GB" dirty="0"/>
              <a:t> </a:t>
            </a:r>
            <a:r>
              <a:rPr lang="en-GB" dirty="0" err="1"/>
              <a:t>augue</a:t>
            </a:r>
            <a:r>
              <a:rPr lang="en-GB" dirty="0"/>
              <a:t> </a:t>
            </a:r>
            <a:r>
              <a:rPr lang="en-GB" dirty="0" err="1"/>
              <a:t>ut</a:t>
            </a:r>
            <a:r>
              <a:rPr lang="en-GB" dirty="0"/>
              <a:t> </a:t>
            </a:r>
            <a:r>
              <a:rPr lang="en-GB" dirty="0" err="1"/>
              <a:t>faucibus</a:t>
            </a:r>
            <a:r>
              <a:rPr lang="en-GB" dirty="0"/>
              <a:t>. </a:t>
            </a:r>
            <a:r>
              <a:rPr lang="en-GB" dirty="0" err="1"/>
              <a:t>Praesent</a:t>
            </a:r>
            <a:r>
              <a:rPr lang="en-GB" dirty="0"/>
              <a:t> semper </a:t>
            </a:r>
            <a:r>
              <a:rPr lang="en-GB" dirty="0" err="1"/>
              <a:t>volutpat</a:t>
            </a:r>
            <a:r>
              <a:rPr lang="en-GB" dirty="0"/>
              <a:t> </a:t>
            </a:r>
            <a:r>
              <a:rPr lang="en-GB" dirty="0" err="1"/>
              <a:t>purus</a:t>
            </a:r>
            <a:r>
              <a:rPr lang="en-GB" dirty="0"/>
              <a:t> non </a:t>
            </a:r>
            <a:r>
              <a:rPr lang="en-GB" dirty="0" err="1"/>
              <a:t>commodo</a:t>
            </a:r>
            <a:r>
              <a:rPr lang="en-GB" dirty="0"/>
              <a:t>. Cras </a:t>
            </a:r>
            <a:r>
              <a:rPr lang="en-GB" dirty="0" err="1"/>
              <a:t>lobortis</a:t>
            </a:r>
            <a:r>
              <a:rPr lang="en-GB" dirty="0"/>
              <a:t> non </a:t>
            </a:r>
            <a:r>
              <a:rPr lang="en-GB" dirty="0" err="1"/>
              <a:t>orci</a:t>
            </a:r>
            <a:r>
              <a:rPr lang="en-GB" dirty="0"/>
              <a:t> </a:t>
            </a:r>
            <a:r>
              <a:rPr lang="en-GB" dirty="0" err="1"/>
              <a:t>nec</a:t>
            </a:r>
            <a:r>
              <a:rPr lang="en-GB" dirty="0"/>
              <a:t> </a:t>
            </a:r>
            <a:r>
              <a:rPr lang="en-GB" dirty="0" err="1"/>
              <a:t>imperdiet</a:t>
            </a:r>
            <a:r>
              <a:rPr lang="en-GB" dirty="0"/>
              <a:t>. </a:t>
            </a:r>
            <a:r>
              <a:rPr lang="en-GB" dirty="0" err="1"/>
              <a:t>Nulla</a:t>
            </a:r>
            <a:r>
              <a:rPr lang="en-GB" dirty="0"/>
              <a:t> </a:t>
            </a:r>
            <a:r>
              <a:rPr lang="en-GB" dirty="0" err="1"/>
              <a:t>eget</a:t>
            </a:r>
            <a:r>
              <a:rPr lang="en-GB" dirty="0"/>
              <a:t> </a:t>
            </a:r>
            <a:r>
              <a:rPr lang="en-GB" dirty="0" err="1"/>
              <a:t>lobortis</a:t>
            </a:r>
            <a:r>
              <a:rPr lang="en-GB" dirty="0"/>
              <a:t> </a:t>
            </a:r>
            <a:r>
              <a:rPr lang="en-GB" dirty="0" err="1"/>
              <a:t>risus</a:t>
            </a:r>
            <a:r>
              <a:rPr lang="en-GB" dirty="0"/>
              <a:t>. </a:t>
            </a:r>
          </a:p>
        </p:txBody>
      </p:sp>
      <p:sp>
        <p:nvSpPr>
          <p:cNvPr id="270" name="Title 269">
            <a:extLst>
              <a:ext uri="{FF2B5EF4-FFF2-40B4-BE49-F238E27FC236}">
                <a16:creationId xmlns:a16="http://schemas.microsoft.com/office/drawing/2014/main" id="{72F4D2ED-1861-4EE6-90CF-5F13A8C5DA07}"/>
              </a:ext>
            </a:extLst>
          </p:cNvPr>
          <p:cNvSpPr>
            <a:spLocks noGrp="1"/>
          </p:cNvSpPr>
          <p:nvPr>
            <p:ph type="title"/>
          </p:nvPr>
        </p:nvSpPr>
        <p:spPr>
          <a:xfrm>
            <a:off x="452852" y="294639"/>
            <a:ext cx="10653954" cy="549275"/>
          </a:xfrm>
        </p:spPr>
        <p:txBody>
          <a:bodyPr>
            <a:normAutofit/>
          </a:bodyPr>
          <a:lstStyle/>
          <a:p>
            <a:r>
              <a:rPr lang="en-GB" dirty="0"/>
              <a:t>Call-out statement in the blue teardrop, plus two columns</a:t>
            </a:r>
          </a:p>
        </p:txBody>
      </p:sp>
      <p:sp>
        <p:nvSpPr>
          <p:cNvPr id="10" name="Text Placeholder 9">
            <a:extLst>
              <a:ext uri="{FF2B5EF4-FFF2-40B4-BE49-F238E27FC236}">
                <a16:creationId xmlns:a16="http://schemas.microsoft.com/office/drawing/2014/main" id="{E893208D-2EA8-4F87-B9DC-DFB39DA28164}"/>
              </a:ext>
            </a:extLst>
          </p:cNvPr>
          <p:cNvSpPr>
            <a:spLocks noGrp="1"/>
          </p:cNvSpPr>
          <p:nvPr>
            <p:ph type="body" sz="half" idx="2"/>
          </p:nvPr>
        </p:nvSpPr>
        <p:spPr/>
        <p:txBody>
          <a:bodyPr/>
          <a:lstStyle/>
          <a:p>
            <a:r>
              <a:rPr lang="en-GB" dirty="0"/>
              <a:t>Subtitle if needed, delete if not needed.</a:t>
            </a:r>
          </a:p>
        </p:txBody>
      </p:sp>
      <p:sp>
        <p:nvSpPr>
          <p:cNvPr id="266" name="Title 2">
            <a:extLst>
              <a:ext uri="{FF2B5EF4-FFF2-40B4-BE49-F238E27FC236}">
                <a16:creationId xmlns:a16="http://schemas.microsoft.com/office/drawing/2014/main" id="{07695372-AB22-4B79-B02E-7C954A7DB2EF}"/>
              </a:ext>
            </a:extLst>
          </p:cNvPr>
          <p:cNvSpPr txBox="1">
            <a:spLocks/>
          </p:cNvSpPr>
          <p:nvPr/>
        </p:nvSpPr>
        <p:spPr>
          <a:xfrm>
            <a:off x="670694" y="706041"/>
            <a:ext cx="6215881" cy="549275"/>
          </a:xfrm>
          <a:prstGeom prst="rect">
            <a:avLst/>
          </a:prstGeom>
        </p:spPr>
        <p:txBody>
          <a:bodyPr>
            <a:normAutofit/>
          </a:bodyPr>
          <a:lstStyle>
            <a:lvl1pPr algn="l" defTabSz="914400" rtl="0" eaLnBrk="1" latinLnBrk="0" hangingPunct="1">
              <a:lnSpc>
                <a:spcPct val="90000"/>
              </a:lnSpc>
              <a:spcBef>
                <a:spcPct val="0"/>
              </a:spcBef>
              <a:buNone/>
              <a:defRPr sz="2000" b="1" kern="1200">
                <a:solidFill>
                  <a:schemeClr val="accent2"/>
                </a:solidFill>
                <a:latin typeface="+mj-lt"/>
                <a:ea typeface="+mj-ea"/>
                <a:cs typeface="+mj-cs"/>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E35767A6-D25D-4C61-93F3-873AFF8CE887}"/>
              </a:ext>
            </a:extLst>
          </p:cNvPr>
          <p:cNvSpPr>
            <a:spLocks noGrp="1"/>
          </p:cNvSpPr>
          <p:nvPr>
            <p:ph type="sldNum" sz="quarter" idx="4"/>
          </p:nvPr>
        </p:nvSpPr>
        <p:spPr/>
        <p:txBody>
          <a:bodyPr/>
          <a:lstStyle/>
          <a:p>
            <a:fld id="{93814408-5831-49B7-BF84-9D4EB0FEE077}" type="slidenum">
              <a:rPr lang="en-GB" smtClean="0"/>
              <a:pPr/>
              <a:t>30</a:t>
            </a:fld>
            <a:endParaRPr lang="en-GB" dirty="0"/>
          </a:p>
        </p:txBody>
      </p:sp>
    </p:spTree>
    <p:extLst>
      <p:ext uri="{BB962C8B-B14F-4D97-AF65-F5344CB8AC3E}">
        <p14:creationId xmlns:p14="http://schemas.microsoft.com/office/powerpoint/2010/main" val="849148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Single Corner Rounded 32">
            <a:extLst>
              <a:ext uri="{FF2B5EF4-FFF2-40B4-BE49-F238E27FC236}">
                <a16:creationId xmlns:a16="http://schemas.microsoft.com/office/drawing/2014/main" id="{ADDFDF1F-C471-4A40-A181-C6421B91F4D2}"/>
              </a:ext>
            </a:extLst>
          </p:cNvPr>
          <p:cNvSpPr/>
          <p:nvPr/>
        </p:nvSpPr>
        <p:spPr>
          <a:xfrm flipV="1">
            <a:off x="805922" y="1698734"/>
            <a:ext cx="10483670" cy="4453758"/>
          </a:xfrm>
          <a:prstGeom prst="round1Rect">
            <a:avLst>
              <a:gd name="adj" fmla="val 478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bject 8">
            <a:extLst>
              <a:ext uri="{FF2B5EF4-FFF2-40B4-BE49-F238E27FC236}">
                <a16:creationId xmlns:a16="http://schemas.microsoft.com/office/drawing/2014/main" id="{FE5EEE88-8509-40FD-A2BF-174F5706F9BA}"/>
              </a:ext>
            </a:extLst>
          </p:cNvPr>
          <p:cNvSpPr/>
          <p:nvPr/>
        </p:nvSpPr>
        <p:spPr>
          <a:xfrm flipV="1">
            <a:off x="980456" y="3695744"/>
            <a:ext cx="9633857" cy="765824"/>
          </a:xfrm>
          <a:prstGeom prst="round1Rect">
            <a:avLst>
              <a:gd name="adj" fmla="val 50000"/>
            </a:avLst>
          </a:prstGeom>
          <a:solidFill>
            <a:schemeClr val="accent5"/>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50" b="1" i="0" u="none" strike="noStrike" kern="1200" cap="none" spc="0" normalizeH="0" baseline="0" noProof="0">
              <a:ln>
                <a:noFill/>
              </a:ln>
              <a:solidFill>
                <a:srgbClr val="29313B"/>
              </a:solidFill>
              <a:effectLst/>
              <a:uLnTx/>
              <a:uFillTx/>
              <a:latin typeface="Arial"/>
              <a:ea typeface="+mn-ea"/>
              <a:cs typeface="+mn-cs"/>
            </a:endParaRPr>
          </a:p>
        </p:txBody>
      </p:sp>
      <p:sp>
        <p:nvSpPr>
          <p:cNvPr id="41" name="Rectangle: Single Corner Rounded 40">
            <a:extLst>
              <a:ext uri="{FF2B5EF4-FFF2-40B4-BE49-F238E27FC236}">
                <a16:creationId xmlns:a16="http://schemas.microsoft.com/office/drawing/2014/main" id="{CD96ACF0-E50B-4A98-9F28-0ED23391359E}"/>
              </a:ext>
            </a:extLst>
          </p:cNvPr>
          <p:cNvSpPr/>
          <p:nvPr/>
        </p:nvSpPr>
        <p:spPr>
          <a:xfrm flipV="1">
            <a:off x="2634442" y="3695743"/>
            <a:ext cx="3601603" cy="765826"/>
          </a:xfrm>
          <a:prstGeom prst="round1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6" name="object 20">
            <a:extLst>
              <a:ext uri="{FF2B5EF4-FFF2-40B4-BE49-F238E27FC236}">
                <a16:creationId xmlns:a16="http://schemas.microsoft.com/office/drawing/2014/main" id="{D483C4C0-E1CA-4364-8CAE-F3F640844AD7}"/>
              </a:ext>
            </a:extLst>
          </p:cNvPr>
          <p:cNvSpPr txBox="1"/>
          <p:nvPr/>
        </p:nvSpPr>
        <p:spPr>
          <a:xfrm>
            <a:off x="1095078" y="3835000"/>
            <a:ext cx="1405821" cy="487313"/>
          </a:xfrm>
          <a:prstGeom prst="rect">
            <a:avLst/>
          </a:prstGeom>
        </p:spPr>
        <p:txBody>
          <a:bodyPr vert="horz" wrap="square" lIns="0" tIns="12700" rIns="0" bIns="0" rtlCol="0" anchor="ctr">
            <a:spAutoFit/>
          </a:bodyPr>
          <a:lstStyle/>
          <a:p>
            <a:pPr marL="12700" marR="5080" lvl="0" indent="-12700" defTabSz="914400" rtl="0" eaLnBrk="1" fontAlgn="auto" latinLnBrk="0" hangingPunct="1">
              <a:lnSpc>
                <a:spcPct val="100000"/>
              </a:lnSpc>
              <a:spcBef>
                <a:spcPts val="100"/>
              </a:spcBef>
              <a:spcAft>
                <a:spcPts val="0"/>
              </a:spcAft>
              <a:buClrTx/>
              <a:buSzTx/>
              <a:buFontTx/>
              <a:buNone/>
              <a:tabLst/>
              <a:defRPr/>
            </a:pPr>
            <a:r>
              <a:rPr kumimoji="0" lang="en-US" sz="1000" b="1" i="0" u="none" strike="noStrike" kern="1200" cap="none" spc="-25" normalizeH="0" baseline="0" noProof="0" dirty="0">
                <a:ln>
                  <a:noFill/>
                </a:ln>
                <a:solidFill>
                  <a:srgbClr val="E8252D"/>
                </a:solidFill>
                <a:effectLst/>
                <a:uLnTx/>
                <a:uFillTx/>
                <a:latin typeface="Arial"/>
                <a:ea typeface="+mn-ea"/>
                <a:cs typeface="Gotham"/>
              </a:rPr>
              <a:t>Heading</a:t>
            </a:r>
          </a:p>
          <a:p>
            <a:pPr marL="12700" marR="5080" lvl="0" indent="-12700" defTabSz="914400" rtl="0" eaLnBrk="1" fontAlgn="auto" latinLnBrk="0" hangingPunct="1">
              <a:lnSpc>
                <a:spcPct val="100000"/>
              </a:lnSpc>
              <a:spcBef>
                <a:spcPts val="100"/>
              </a:spcBef>
              <a:spcAft>
                <a:spcPts val="0"/>
              </a:spcAft>
              <a:buClrTx/>
              <a:buSzTx/>
              <a:buFontTx/>
              <a:buNone/>
              <a:tabLst/>
              <a:defRPr/>
            </a:pPr>
            <a:r>
              <a:rPr lang="en-US" sz="1000" spc="-25" dirty="0">
                <a:solidFill>
                  <a:schemeClr val="accent1"/>
                </a:solidFill>
                <a:latin typeface="Arial"/>
                <a:cs typeface="Gotham"/>
              </a:rPr>
              <a:t>Any extra explanatory text underneath the heading</a:t>
            </a:r>
            <a:endParaRPr kumimoji="0" lang="en-US" sz="1000" b="0" i="0" u="none" strike="noStrike" kern="1200" cap="none" spc="0" normalizeH="0" baseline="0" noProof="0" dirty="0">
              <a:ln>
                <a:noFill/>
              </a:ln>
              <a:solidFill>
                <a:schemeClr val="accent1"/>
              </a:solidFill>
              <a:effectLst/>
              <a:uLnTx/>
              <a:uFillTx/>
              <a:latin typeface="Arial"/>
              <a:ea typeface="+mn-ea"/>
              <a:cs typeface="Gotham"/>
            </a:endParaRPr>
          </a:p>
        </p:txBody>
      </p:sp>
      <p:sp>
        <p:nvSpPr>
          <p:cNvPr id="37" name="object 8">
            <a:extLst>
              <a:ext uri="{FF2B5EF4-FFF2-40B4-BE49-F238E27FC236}">
                <a16:creationId xmlns:a16="http://schemas.microsoft.com/office/drawing/2014/main" id="{0DBF0A79-0241-4D40-A73F-AEE0FE8C22DE}"/>
              </a:ext>
            </a:extLst>
          </p:cNvPr>
          <p:cNvSpPr/>
          <p:nvPr/>
        </p:nvSpPr>
        <p:spPr>
          <a:xfrm flipV="1">
            <a:off x="980456" y="2015437"/>
            <a:ext cx="9633857" cy="765824"/>
          </a:xfrm>
          <a:prstGeom prst="round1Rect">
            <a:avLst>
              <a:gd name="adj" fmla="val 50000"/>
            </a:avLst>
          </a:prstGeom>
          <a:solidFill>
            <a:schemeClr val="accent5"/>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50" b="1" i="0" u="none" strike="noStrike" kern="1200" cap="none" spc="0" normalizeH="0" baseline="0" noProof="0">
              <a:ln>
                <a:noFill/>
              </a:ln>
              <a:solidFill>
                <a:srgbClr val="29313B"/>
              </a:solidFill>
              <a:effectLst/>
              <a:uLnTx/>
              <a:uFillTx/>
              <a:latin typeface="Arial"/>
              <a:ea typeface="+mn-ea"/>
              <a:cs typeface="+mn-cs"/>
            </a:endParaRPr>
          </a:p>
        </p:txBody>
      </p:sp>
      <p:sp>
        <p:nvSpPr>
          <p:cNvPr id="38" name="Rectangle: Single Corner Rounded 37">
            <a:extLst>
              <a:ext uri="{FF2B5EF4-FFF2-40B4-BE49-F238E27FC236}">
                <a16:creationId xmlns:a16="http://schemas.microsoft.com/office/drawing/2014/main" id="{6D200548-75B7-48BE-88D8-BC99380CEB4B}"/>
              </a:ext>
            </a:extLst>
          </p:cNvPr>
          <p:cNvSpPr/>
          <p:nvPr/>
        </p:nvSpPr>
        <p:spPr>
          <a:xfrm flipV="1">
            <a:off x="2634442" y="2015437"/>
            <a:ext cx="3601603" cy="765826"/>
          </a:xfrm>
          <a:prstGeom prst="round1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7" name="object 20">
            <a:extLst>
              <a:ext uri="{FF2B5EF4-FFF2-40B4-BE49-F238E27FC236}">
                <a16:creationId xmlns:a16="http://schemas.microsoft.com/office/drawing/2014/main" id="{4CE26568-293E-498D-83A9-7249459BC479}"/>
              </a:ext>
            </a:extLst>
          </p:cNvPr>
          <p:cNvSpPr txBox="1"/>
          <p:nvPr/>
        </p:nvSpPr>
        <p:spPr>
          <a:xfrm>
            <a:off x="1095077" y="2162995"/>
            <a:ext cx="1405821" cy="487313"/>
          </a:xfrm>
          <a:prstGeom prst="rect">
            <a:avLst/>
          </a:prstGeom>
        </p:spPr>
        <p:txBody>
          <a:bodyPr vert="horz" wrap="square" lIns="0" tIns="12700" rIns="0" bIns="0" rtlCol="0" anchor="ctr">
            <a:spAutoFit/>
          </a:bodyPr>
          <a:lstStyle/>
          <a:p>
            <a:pPr marL="12700" marR="5080" lvl="0" indent="-12700" defTabSz="914400" rtl="0" eaLnBrk="1" fontAlgn="auto" latinLnBrk="0" hangingPunct="1">
              <a:lnSpc>
                <a:spcPct val="100000"/>
              </a:lnSpc>
              <a:spcBef>
                <a:spcPts val="100"/>
              </a:spcBef>
              <a:spcAft>
                <a:spcPts val="0"/>
              </a:spcAft>
              <a:buClrTx/>
              <a:buSzTx/>
              <a:buFontTx/>
              <a:buNone/>
              <a:tabLst/>
              <a:defRPr/>
            </a:pPr>
            <a:r>
              <a:rPr kumimoji="0" lang="en-US" sz="1000" b="1" i="0" u="none" strike="noStrike" kern="1200" cap="none" spc="-25" normalizeH="0" baseline="0" noProof="0" dirty="0">
                <a:ln>
                  <a:noFill/>
                </a:ln>
                <a:solidFill>
                  <a:srgbClr val="E8252D"/>
                </a:solidFill>
                <a:effectLst/>
                <a:uLnTx/>
                <a:uFillTx/>
                <a:latin typeface="Arial"/>
                <a:ea typeface="+mn-ea"/>
                <a:cs typeface="Gotham"/>
              </a:rPr>
              <a:t>Heading</a:t>
            </a:r>
          </a:p>
          <a:p>
            <a:pPr marL="12700" marR="5080" lvl="0" indent="-12700" defTabSz="914400" rtl="0" eaLnBrk="1" fontAlgn="auto" latinLnBrk="0" hangingPunct="1">
              <a:lnSpc>
                <a:spcPct val="100000"/>
              </a:lnSpc>
              <a:spcBef>
                <a:spcPts val="100"/>
              </a:spcBef>
              <a:spcAft>
                <a:spcPts val="0"/>
              </a:spcAft>
              <a:buClrTx/>
              <a:buSzTx/>
              <a:buFontTx/>
              <a:buNone/>
              <a:tabLst/>
              <a:defRPr/>
            </a:pPr>
            <a:r>
              <a:rPr lang="en-US" sz="1000" spc="-25" dirty="0">
                <a:solidFill>
                  <a:schemeClr val="accent1"/>
                </a:solidFill>
                <a:latin typeface="Arial"/>
                <a:cs typeface="Gotham"/>
              </a:rPr>
              <a:t>Any extra explanatory text underneath the heading</a:t>
            </a:r>
            <a:endParaRPr kumimoji="0" sz="1000" b="0" i="0" u="none" strike="noStrike" kern="1200" cap="none" spc="0" normalizeH="0" baseline="0" noProof="0" dirty="0">
              <a:ln>
                <a:noFill/>
              </a:ln>
              <a:solidFill>
                <a:schemeClr val="accent1"/>
              </a:solidFill>
              <a:effectLst/>
              <a:uLnTx/>
              <a:uFillTx/>
              <a:latin typeface="Arial"/>
              <a:ea typeface="+mn-ea"/>
              <a:cs typeface="Gotham"/>
            </a:endParaRPr>
          </a:p>
        </p:txBody>
      </p:sp>
      <p:sp>
        <p:nvSpPr>
          <p:cNvPr id="35" name="object 8">
            <a:extLst>
              <a:ext uri="{FF2B5EF4-FFF2-40B4-BE49-F238E27FC236}">
                <a16:creationId xmlns:a16="http://schemas.microsoft.com/office/drawing/2014/main" id="{E2CA1C1B-C038-4A22-9529-5B7461654DD1}"/>
              </a:ext>
            </a:extLst>
          </p:cNvPr>
          <p:cNvSpPr/>
          <p:nvPr/>
        </p:nvSpPr>
        <p:spPr>
          <a:xfrm>
            <a:off x="980456" y="2855591"/>
            <a:ext cx="9633857" cy="765824"/>
          </a:xfrm>
          <a:prstGeom prst="round1Rect">
            <a:avLst>
              <a:gd name="adj" fmla="val 50000"/>
            </a:avLst>
          </a:prstGeom>
          <a:solidFill>
            <a:schemeClr val="accent5"/>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50" b="1" i="0" u="none" strike="noStrike" kern="1200" cap="none" spc="0" normalizeH="0" baseline="0" noProof="0">
              <a:ln>
                <a:noFill/>
              </a:ln>
              <a:solidFill>
                <a:srgbClr val="29313B"/>
              </a:solidFill>
              <a:effectLst/>
              <a:uLnTx/>
              <a:uFillTx/>
              <a:latin typeface="Arial"/>
              <a:ea typeface="+mn-ea"/>
              <a:cs typeface="+mn-cs"/>
            </a:endParaRPr>
          </a:p>
        </p:txBody>
      </p:sp>
      <p:sp>
        <p:nvSpPr>
          <p:cNvPr id="39" name="Rectangle: Single Corner Rounded 38">
            <a:extLst>
              <a:ext uri="{FF2B5EF4-FFF2-40B4-BE49-F238E27FC236}">
                <a16:creationId xmlns:a16="http://schemas.microsoft.com/office/drawing/2014/main" id="{769870E8-732F-4F93-BF4D-8DD9D2384738}"/>
              </a:ext>
            </a:extLst>
          </p:cNvPr>
          <p:cNvSpPr/>
          <p:nvPr/>
        </p:nvSpPr>
        <p:spPr>
          <a:xfrm flipV="1">
            <a:off x="2634441" y="2855590"/>
            <a:ext cx="3601603" cy="765826"/>
          </a:xfrm>
          <a:prstGeom prst="round1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9" name="TextBox 88">
            <a:extLst>
              <a:ext uri="{FF2B5EF4-FFF2-40B4-BE49-F238E27FC236}">
                <a16:creationId xmlns:a16="http://schemas.microsoft.com/office/drawing/2014/main" id="{69662C8C-3120-45EC-93B0-DB6AB2C9FA85}"/>
              </a:ext>
            </a:extLst>
          </p:cNvPr>
          <p:cNvSpPr txBox="1"/>
          <p:nvPr/>
        </p:nvSpPr>
        <p:spPr>
          <a:xfrm>
            <a:off x="1095078" y="2955093"/>
            <a:ext cx="1577833" cy="566822"/>
          </a:xfrm>
          <a:prstGeom prst="rect">
            <a:avLst/>
          </a:prstGeom>
          <a:noFill/>
        </p:spPr>
        <p:txBody>
          <a:bodyPr wrap="square" lIns="0" rtlCol="0" anchor="ctr">
            <a:spAutoFit/>
          </a:bodyPr>
          <a:lstStyle/>
          <a:p>
            <a:pPr marL="12700" marR="5080" lvl="0" indent="-12700" defTabSz="914400" rtl="0" eaLnBrk="1" fontAlgn="auto" latinLnBrk="0" hangingPunct="1">
              <a:lnSpc>
                <a:spcPct val="100000"/>
              </a:lnSpc>
              <a:spcBef>
                <a:spcPts val="100"/>
              </a:spcBef>
              <a:spcAft>
                <a:spcPts val="0"/>
              </a:spcAft>
              <a:buClrTx/>
              <a:buSzTx/>
              <a:buFontTx/>
              <a:buNone/>
              <a:tabLst/>
              <a:defRPr/>
            </a:pPr>
            <a:r>
              <a:rPr kumimoji="0" lang="en-US" sz="1000" b="1" i="0" u="none" strike="noStrike" kern="1200" cap="none" spc="-25" normalizeH="0" baseline="0" noProof="0" dirty="0">
                <a:ln>
                  <a:noFill/>
                </a:ln>
                <a:solidFill>
                  <a:srgbClr val="E8252D"/>
                </a:solidFill>
                <a:effectLst/>
                <a:uLnTx/>
                <a:uFillTx/>
                <a:latin typeface="Arial"/>
                <a:ea typeface="+mn-ea"/>
                <a:cs typeface="Gotham"/>
              </a:rPr>
              <a:t>Heading</a:t>
            </a:r>
          </a:p>
          <a:p>
            <a:pPr marL="12700" marR="5080" lvl="0" indent="-12700" defTabSz="914400" rtl="0" eaLnBrk="1" fontAlgn="auto" latinLnBrk="0" hangingPunct="1">
              <a:lnSpc>
                <a:spcPct val="100000"/>
              </a:lnSpc>
              <a:spcBef>
                <a:spcPts val="100"/>
              </a:spcBef>
              <a:spcAft>
                <a:spcPts val="0"/>
              </a:spcAft>
              <a:buClrTx/>
              <a:buSzTx/>
              <a:buFontTx/>
              <a:buNone/>
              <a:tabLst/>
              <a:defRPr/>
            </a:pPr>
            <a:r>
              <a:rPr lang="en-US" sz="1000" spc="-25" dirty="0">
                <a:solidFill>
                  <a:schemeClr val="accent1"/>
                </a:solidFill>
                <a:latin typeface="Arial"/>
                <a:cs typeface="Gotham"/>
              </a:rPr>
              <a:t>Any extra explanatory text underneath the heading</a:t>
            </a:r>
            <a:endParaRPr kumimoji="0" lang="en-US" sz="1000" b="0" i="0" u="none" strike="noStrike" kern="1200" cap="none" spc="0" normalizeH="0" baseline="0" noProof="0" dirty="0">
              <a:ln>
                <a:noFill/>
              </a:ln>
              <a:solidFill>
                <a:schemeClr val="accent1"/>
              </a:solidFill>
              <a:effectLst/>
              <a:uLnTx/>
              <a:uFillTx/>
              <a:latin typeface="Arial"/>
              <a:ea typeface="+mn-ea"/>
              <a:cs typeface="Gotham"/>
            </a:endParaRPr>
          </a:p>
        </p:txBody>
      </p:sp>
      <p:pic>
        <p:nvPicPr>
          <p:cNvPr id="45" name="Graphic 44">
            <a:extLst>
              <a:ext uri="{FF2B5EF4-FFF2-40B4-BE49-F238E27FC236}">
                <a16:creationId xmlns:a16="http://schemas.microsoft.com/office/drawing/2014/main" id="{3565220A-5DA0-43A5-A66D-79CF5934B9F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392068" y="6602145"/>
            <a:ext cx="626225" cy="130532"/>
          </a:xfrm>
          <a:prstGeom prst="rect">
            <a:avLst/>
          </a:prstGeom>
        </p:spPr>
      </p:pic>
      <p:pic>
        <p:nvPicPr>
          <p:cNvPr id="44" name="Graphic 43">
            <a:extLst>
              <a:ext uri="{FF2B5EF4-FFF2-40B4-BE49-F238E27FC236}">
                <a16:creationId xmlns:a16="http://schemas.microsoft.com/office/drawing/2014/main" id="{C075DEAF-C0A8-47D1-B930-CE3E4116218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392068" y="6602145"/>
            <a:ext cx="626225" cy="130532"/>
          </a:xfrm>
          <a:prstGeom prst="rect">
            <a:avLst/>
          </a:prstGeom>
        </p:spPr>
      </p:pic>
      <p:sp>
        <p:nvSpPr>
          <p:cNvPr id="7" name="Title 6">
            <a:extLst>
              <a:ext uri="{FF2B5EF4-FFF2-40B4-BE49-F238E27FC236}">
                <a16:creationId xmlns:a16="http://schemas.microsoft.com/office/drawing/2014/main" id="{22D535B6-3743-4CC4-8ED1-1212F1516519}"/>
              </a:ext>
            </a:extLst>
          </p:cNvPr>
          <p:cNvSpPr>
            <a:spLocks noGrp="1"/>
          </p:cNvSpPr>
          <p:nvPr>
            <p:ph type="title"/>
          </p:nvPr>
        </p:nvSpPr>
        <p:spPr>
          <a:xfrm>
            <a:off x="452852" y="294639"/>
            <a:ext cx="10653954" cy="549275"/>
          </a:xfrm>
        </p:spPr>
        <p:txBody>
          <a:bodyPr>
            <a:normAutofit/>
          </a:bodyPr>
          <a:lstStyle/>
          <a:p>
            <a:r>
              <a:rPr lang="en-US" dirty="0"/>
              <a:t>Timeline example</a:t>
            </a:r>
            <a:endParaRPr lang="en-GB" dirty="0"/>
          </a:p>
        </p:txBody>
      </p:sp>
      <p:sp>
        <p:nvSpPr>
          <p:cNvPr id="12" name="Text Placeholder 11">
            <a:extLst>
              <a:ext uri="{FF2B5EF4-FFF2-40B4-BE49-F238E27FC236}">
                <a16:creationId xmlns:a16="http://schemas.microsoft.com/office/drawing/2014/main" id="{CD20325F-CDBC-492A-A1E6-9507A79A3E4F}"/>
              </a:ext>
            </a:extLst>
          </p:cNvPr>
          <p:cNvSpPr>
            <a:spLocks noGrp="1"/>
          </p:cNvSpPr>
          <p:nvPr>
            <p:ph type="body" sz="half" idx="2"/>
          </p:nvPr>
        </p:nvSpPr>
        <p:spPr/>
        <p:txBody>
          <a:bodyPr/>
          <a:lstStyle/>
          <a:p>
            <a:endParaRPr lang="en-GB" dirty="0"/>
          </a:p>
        </p:txBody>
      </p:sp>
      <p:sp>
        <p:nvSpPr>
          <p:cNvPr id="50" name="Rectangle 49">
            <a:extLst>
              <a:ext uri="{FF2B5EF4-FFF2-40B4-BE49-F238E27FC236}">
                <a16:creationId xmlns:a16="http://schemas.microsoft.com/office/drawing/2014/main" id="{66EA276D-F964-40F4-946E-FFE1DFE6F11E}"/>
              </a:ext>
            </a:extLst>
          </p:cNvPr>
          <p:cNvSpPr/>
          <p:nvPr/>
        </p:nvSpPr>
        <p:spPr>
          <a:xfrm>
            <a:off x="5710640" y="2946740"/>
            <a:ext cx="1562765" cy="5751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t>Cras </a:t>
            </a:r>
            <a:r>
              <a:rPr lang="en-GB" sz="900" dirty="0" err="1"/>
              <a:t>lobortis</a:t>
            </a:r>
            <a:r>
              <a:rPr lang="en-GB" sz="900" dirty="0"/>
              <a:t> non </a:t>
            </a:r>
            <a:r>
              <a:rPr lang="en-GB" sz="900" dirty="0" err="1"/>
              <a:t>orci</a:t>
            </a:r>
            <a:r>
              <a:rPr lang="en-GB" sz="900" dirty="0"/>
              <a:t> </a:t>
            </a:r>
            <a:r>
              <a:rPr lang="en-GB" sz="900" dirty="0" err="1"/>
              <a:t>nec</a:t>
            </a:r>
            <a:r>
              <a:rPr lang="en-GB" sz="900" dirty="0"/>
              <a:t> </a:t>
            </a:r>
            <a:r>
              <a:rPr lang="en-GB" sz="900" dirty="0" err="1"/>
              <a:t>imperdiet</a:t>
            </a:r>
            <a:r>
              <a:rPr lang="en-GB" sz="900" dirty="0"/>
              <a:t>. </a:t>
            </a:r>
            <a:r>
              <a:rPr lang="en-GB" sz="900" dirty="0" err="1"/>
              <a:t>Nulla</a:t>
            </a:r>
            <a:r>
              <a:rPr lang="en-GB" sz="900" dirty="0"/>
              <a:t> </a:t>
            </a:r>
            <a:r>
              <a:rPr lang="en-GB" sz="900" dirty="0" err="1"/>
              <a:t>eget</a:t>
            </a:r>
            <a:r>
              <a:rPr lang="en-GB" sz="900" dirty="0"/>
              <a:t> </a:t>
            </a:r>
            <a:r>
              <a:rPr lang="en-GB" sz="900" dirty="0" err="1"/>
              <a:t>lobortis</a:t>
            </a:r>
            <a:r>
              <a:rPr lang="en-GB" sz="900" dirty="0"/>
              <a:t> </a:t>
            </a:r>
            <a:r>
              <a:rPr lang="en-GB" sz="900" dirty="0" err="1"/>
              <a:t>risus</a:t>
            </a:r>
            <a:r>
              <a:rPr lang="en-GB" sz="900" dirty="0"/>
              <a:t>. </a:t>
            </a:r>
          </a:p>
        </p:txBody>
      </p:sp>
      <p:sp>
        <p:nvSpPr>
          <p:cNvPr id="51" name="Rectangle 50">
            <a:extLst>
              <a:ext uri="{FF2B5EF4-FFF2-40B4-BE49-F238E27FC236}">
                <a16:creationId xmlns:a16="http://schemas.microsoft.com/office/drawing/2014/main" id="{F8E2B93F-1AC5-44E0-B56F-AAA9C7C60A67}"/>
              </a:ext>
            </a:extLst>
          </p:cNvPr>
          <p:cNvSpPr/>
          <p:nvPr/>
        </p:nvSpPr>
        <p:spPr>
          <a:xfrm>
            <a:off x="3096889" y="2953987"/>
            <a:ext cx="1459611" cy="5751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err="1"/>
              <a:t>Praesent</a:t>
            </a:r>
            <a:r>
              <a:rPr lang="en-GB" sz="900" dirty="0"/>
              <a:t> semper </a:t>
            </a:r>
            <a:r>
              <a:rPr lang="en-GB" sz="900" dirty="0" err="1"/>
              <a:t>volutpat</a:t>
            </a:r>
            <a:r>
              <a:rPr lang="en-GB" sz="900" dirty="0"/>
              <a:t> </a:t>
            </a:r>
            <a:r>
              <a:rPr lang="en-GB" sz="900" dirty="0" err="1"/>
              <a:t>purus</a:t>
            </a:r>
            <a:r>
              <a:rPr lang="en-GB" sz="900" dirty="0"/>
              <a:t> non </a:t>
            </a:r>
            <a:r>
              <a:rPr lang="en-GB" sz="900" dirty="0" err="1"/>
              <a:t>commodo</a:t>
            </a:r>
            <a:r>
              <a:rPr lang="en-GB" sz="900" dirty="0"/>
              <a:t>. </a:t>
            </a:r>
          </a:p>
        </p:txBody>
      </p:sp>
      <p:sp>
        <p:nvSpPr>
          <p:cNvPr id="78" name="Rectangle 77">
            <a:extLst>
              <a:ext uri="{FF2B5EF4-FFF2-40B4-BE49-F238E27FC236}">
                <a16:creationId xmlns:a16="http://schemas.microsoft.com/office/drawing/2014/main" id="{4A142537-B38F-411F-A81F-E474578BE647}"/>
              </a:ext>
            </a:extLst>
          </p:cNvPr>
          <p:cNvSpPr/>
          <p:nvPr/>
        </p:nvSpPr>
        <p:spPr>
          <a:xfrm>
            <a:off x="5254643" y="3791069"/>
            <a:ext cx="1370918" cy="5751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t>Lorem ipsum </a:t>
            </a:r>
            <a:r>
              <a:rPr lang="en-GB" sz="900" dirty="0" err="1"/>
              <a:t>dolor</a:t>
            </a:r>
            <a:r>
              <a:rPr lang="en-GB" sz="900" dirty="0"/>
              <a:t> sit </a:t>
            </a:r>
            <a:r>
              <a:rPr lang="en-GB" sz="900" dirty="0" err="1"/>
              <a:t>amet</a:t>
            </a:r>
            <a:r>
              <a:rPr lang="en-GB" sz="900" dirty="0"/>
              <a:t>, </a:t>
            </a:r>
            <a:r>
              <a:rPr lang="en-GB" sz="900" dirty="0" err="1"/>
              <a:t>consectetur</a:t>
            </a:r>
            <a:r>
              <a:rPr lang="en-GB" sz="900" dirty="0"/>
              <a:t> </a:t>
            </a:r>
            <a:r>
              <a:rPr lang="en-GB" sz="900" dirty="0" err="1"/>
              <a:t>adipiscing</a:t>
            </a:r>
            <a:r>
              <a:rPr lang="en-GB" sz="900" dirty="0"/>
              <a:t> </a:t>
            </a:r>
            <a:r>
              <a:rPr lang="en-GB" sz="900" dirty="0" err="1"/>
              <a:t>elit</a:t>
            </a:r>
            <a:r>
              <a:rPr lang="en-GB" sz="900" dirty="0"/>
              <a:t>. </a:t>
            </a:r>
          </a:p>
        </p:txBody>
      </p:sp>
      <p:sp>
        <p:nvSpPr>
          <p:cNvPr id="79" name="Rectangle 78">
            <a:extLst>
              <a:ext uri="{FF2B5EF4-FFF2-40B4-BE49-F238E27FC236}">
                <a16:creationId xmlns:a16="http://schemas.microsoft.com/office/drawing/2014/main" id="{D4DB79B0-A476-4085-8F2A-998B47887BF5}"/>
              </a:ext>
            </a:extLst>
          </p:cNvPr>
          <p:cNvSpPr/>
          <p:nvPr/>
        </p:nvSpPr>
        <p:spPr>
          <a:xfrm>
            <a:off x="8623473" y="3791069"/>
            <a:ext cx="1370918" cy="5751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err="1"/>
              <a:t>Phasellus</a:t>
            </a:r>
            <a:r>
              <a:rPr lang="en-GB" sz="900" dirty="0"/>
              <a:t> lacinia </a:t>
            </a:r>
            <a:r>
              <a:rPr lang="en-GB" sz="900" dirty="0" err="1"/>
              <a:t>interdum</a:t>
            </a:r>
            <a:r>
              <a:rPr lang="en-GB" sz="900" dirty="0"/>
              <a:t> </a:t>
            </a:r>
            <a:r>
              <a:rPr lang="en-GB" sz="900" dirty="0" err="1"/>
              <a:t>augue</a:t>
            </a:r>
            <a:r>
              <a:rPr lang="en-GB" sz="900" dirty="0"/>
              <a:t> </a:t>
            </a:r>
            <a:r>
              <a:rPr lang="en-GB" sz="900" dirty="0" err="1"/>
              <a:t>ut</a:t>
            </a:r>
            <a:r>
              <a:rPr lang="en-GB" sz="900" dirty="0"/>
              <a:t> </a:t>
            </a:r>
            <a:r>
              <a:rPr lang="en-GB" sz="900" dirty="0" err="1"/>
              <a:t>faucibus</a:t>
            </a:r>
            <a:r>
              <a:rPr lang="en-GB" sz="900" dirty="0"/>
              <a:t>. </a:t>
            </a:r>
          </a:p>
        </p:txBody>
      </p:sp>
      <p:sp>
        <p:nvSpPr>
          <p:cNvPr id="32" name="Rectangle 31">
            <a:extLst>
              <a:ext uri="{FF2B5EF4-FFF2-40B4-BE49-F238E27FC236}">
                <a16:creationId xmlns:a16="http://schemas.microsoft.com/office/drawing/2014/main" id="{9CEC385E-B88A-C142-8E46-7C9116488B1D}"/>
              </a:ext>
            </a:extLst>
          </p:cNvPr>
          <p:cNvSpPr/>
          <p:nvPr/>
        </p:nvSpPr>
        <p:spPr>
          <a:xfrm>
            <a:off x="8142867" y="2953987"/>
            <a:ext cx="1562765" cy="5751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err="1"/>
              <a:t>Phasellus</a:t>
            </a:r>
            <a:r>
              <a:rPr lang="en-GB" sz="900" dirty="0"/>
              <a:t> lacinia </a:t>
            </a:r>
            <a:r>
              <a:rPr lang="en-GB" sz="900" dirty="0" err="1"/>
              <a:t>interdum</a:t>
            </a:r>
            <a:r>
              <a:rPr lang="en-GB" sz="900" dirty="0"/>
              <a:t> </a:t>
            </a:r>
            <a:r>
              <a:rPr lang="en-GB" sz="900" dirty="0" err="1"/>
              <a:t>augue</a:t>
            </a:r>
            <a:r>
              <a:rPr lang="en-GB" sz="900" dirty="0"/>
              <a:t> </a:t>
            </a:r>
            <a:r>
              <a:rPr lang="en-GB" sz="900" dirty="0" err="1"/>
              <a:t>ut</a:t>
            </a:r>
            <a:r>
              <a:rPr lang="en-GB" sz="900" dirty="0"/>
              <a:t> </a:t>
            </a:r>
            <a:r>
              <a:rPr lang="en-GB" sz="900" dirty="0" err="1"/>
              <a:t>faucibus</a:t>
            </a:r>
            <a:r>
              <a:rPr lang="en-GB" sz="900" dirty="0"/>
              <a:t>. </a:t>
            </a:r>
          </a:p>
        </p:txBody>
      </p:sp>
      <p:sp>
        <p:nvSpPr>
          <p:cNvPr id="40" name="Rectangle 39">
            <a:extLst>
              <a:ext uri="{FF2B5EF4-FFF2-40B4-BE49-F238E27FC236}">
                <a16:creationId xmlns:a16="http://schemas.microsoft.com/office/drawing/2014/main" id="{8F7B7CB4-13A9-5346-902B-E3EC9518FBD4}"/>
              </a:ext>
            </a:extLst>
          </p:cNvPr>
          <p:cNvSpPr/>
          <p:nvPr/>
        </p:nvSpPr>
        <p:spPr>
          <a:xfrm>
            <a:off x="3096889" y="2110761"/>
            <a:ext cx="1720811" cy="5751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t>Lorem ipsum </a:t>
            </a:r>
            <a:r>
              <a:rPr lang="en-GB" sz="900" dirty="0" err="1"/>
              <a:t>dolor</a:t>
            </a:r>
            <a:r>
              <a:rPr lang="en-GB" sz="900" dirty="0"/>
              <a:t> sit </a:t>
            </a:r>
            <a:r>
              <a:rPr lang="en-GB" sz="900" dirty="0" err="1"/>
              <a:t>amet</a:t>
            </a:r>
            <a:r>
              <a:rPr lang="en-GB" sz="900" dirty="0"/>
              <a:t>, </a:t>
            </a:r>
            <a:r>
              <a:rPr lang="en-GB" sz="900" dirty="0" err="1"/>
              <a:t>consectetur</a:t>
            </a:r>
            <a:r>
              <a:rPr lang="en-GB" sz="900" dirty="0"/>
              <a:t> </a:t>
            </a:r>
            <a:r>
              <a:rPr lang="en-GB" sz="900" dirty="0" err="1"/>
              <a:t>adipiscing</a:t>
            </a:r>
            <a:r>
              <a:rPr lang="en-GB" sz="900" dirty="0"/>
              <a:t> </a:t>
            </a:r>
            <a:r>
              <a:rPr lang="en-GB" sz="900" dirty="0" err="1"/>
              <a:t>elit</a:t>
            </a:r>
            <a:r>
              <a:rPr lang="en-GB" sz="900" dirty="0"/>
              <a:t>. </a:t>
            </a:r>
          </a:p>
        </p:txBody>
      </p:sp>
      <p:sp>
        <p:nvSpPr>
          <p:cNvPr id="54" name="Rectangle 53">
            <a:extLst>
              <a:ext uri="{FF2B5EF4-FFF2-40B4-BE49-F238E27FC236}">
                <a16:creationId xmlns:a16="http://schemas.microsoft.com/office/drawing/2014/main" id="{4CF8585D-61ED-C64E-8E77-BFDC8BB01107}"/>
              </a:ext>
            </a:extLst>
          </p:cNvPr>
          <p:cNvSpPr/>
          <p:nvPr/>
        </p:nvSpPr>
        <p:spPr>
          <a:xfrm>
            <a:off x="4980807" y="2110761"/>
            <a:ext cx="1720811" cy="5751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err="1"/>
              <a:t>Phasellus</a:t>
            </a:r>
            <a:r>
              <a:rPr lang="en-GB" sz="900" dirty="0"/>
              <a:t> lacinia </a:t>
            </a:r>
            <a:r>
              <a:rPr lang="en-GB" sz="900" dirty="0" err="1"/>
              <a:t>interdum</a:t>
            </a:r>
            <a:r>
              <a:rPr lang="en-GB" sz="900" dirty="0"/>
              <a:t> </a:t>
            </a:r>
            <a:r>
              <a:rPr lang="en-GB" sz="900" dirty="0" err="1"/>
              <a:t>augue</a:t>
            </a:r>
            <a:r>
              <a:rPr lang="en-GB" sz="900" dirty="0"/>
              <a:t> </a:t>
            </a:r>
            <a:r>
              <a:rPr lang="en-GB" sz="900" dirty="0" err="1"/>
              <a:t>ut</a:t>
            </a:r>
            <a:r>
              <a:rPr lang="en-GB" sz="900" dirty="0"/>
              <a:t> </a:t>
            </a:r>
            <a:r>
              <a:rPr lang="en-GB" sz="900" dirty="0" err="1"/>
              <a:t>faucibus</a:t>
            </a:r>
            <a:r>
              <a:rPr lang="en-GB" sz="900" dirty="0"/>
              <a:t>. </a:t>
            </a:r>
          </a:p>
        </p:txBody>
      </p:sp>
      <p:sp>
        <p:nvSpPr>
          <p:cNvPr id="13" name="Slide Number Placeholder 12">
            <a:extLst>
              <a:ext uri="{FF2B5EF4-FFF2-40B4-BE49-F238E27FC236}">
                <a16:creationId xmlns:a16="http://schemas.microsoft.com/office/drawing/2014/main" id="{00FB9B65-F4FE-46DE-9927-22D5C678CB63}"/>
              </a:ext>
            </a:extLst>
          </p:cNvPr>
          <p:cNvSpPr>
            <a:spLocks noGrp="1"/>
          </p:cNvSpPr>
          <p:nvPr>
            <p:ph type="sldNum" sz="quarter" idx="4"/>
          </p:nvPr>
        </p:nvSpPr>
        <p:spPr/>
        <p:txBody>
          <a:bodyPr/>
          <a:lstStyle/>
          <a:p>
            <a:fld id="{93814408-5831-49B7-BF84-9D4EB0FEE077}" type="slidenum">
              <a:rPr lang="en-GB" smtClean="0"/>
              <a:pPr/>
              <a:t>31</a:t>
            </a:fld>
            <a:endParaRPr lang="en-GB" dirty="0"/>
          </a:p>
        </p:txBody>
      </p:sp>
      <p:sp>
        <p:nvSpPr>
          <p:cNvPr id="47" name="object 8">
            <a:extLst>
              <a:ext uri="{FF2B5EF4-FFF2-40B4-BE49-F238E27FC236}">
                <a16:creationId xmlns:a16="http://schemas.microsoft.com/office/drawing/2014/main" id="{EC9CFE35-F2A8-4E7B-93D6-7A866D8CD96D}"/>
              </a:ext>
            </a:extLst>
          </p:cNvPr>
          <p:cNvSpPr/>
          <p:nvPr/>
        </p:nvSpPr>
        <p:spPr>
          <a:xfrm>
            <a:off x="980456" y="4535896"/>
            <a:ext cx="9633857" cy="765824"/>
          </a:xfrm>
          <a:prstGeom prst="round1Rect">
            <a:avLst>
              <a:gd name="adj" fmla="val 50000"/>
            </a:avLst>
          </a:prstGeom>
          <a:solidFill>
            <a:schemeClr val="accent5"/>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50" b="1" i="0" u="none" strike="noStrike" kern="1200" cap="none" spc="0" normalizeH="0" baseline="0" noProof="0">
              <a:ln>
                <a:noFill/>
              </a:ln>
              <a:solidFill>
                <a:srgbClr val="29313B"/>
              </a:solidFill>
              <a:effectLst/>
              <a:uLnTx/>
              <a:uFillTx/>
              <a:latin typeface="Arial"/>
              <a:ea typeface="+mn-ea"/>
              <a:cs typeface="+mn-cs"/>
            </a:endParaRPr>
          </a:p>
        </p:txBody>
      </p:sp>
      <p:sp>
        <p:nvSpPr>
          <p:cNvPr id="48" name="Rectangle: Single Corner Rounded 47">
            <a:extLst>
              <a:ext uri="{FF2B5EF4-FFF2-40B4-BE49-F238E27FC236}">
                <a16:creationId xmlns:a16="http://schemas.microsoft.com/office/drawing/2014/main" id="{6968ACCC-3879-4A41-A84B-A398198D8409}"/>
              </a:ext>
            </a:extLst>
          </p:cNvPr>
          <p:cNvSpPr/>
          <p:nvPr/>
        </p:nvSpPr>
        <p:spPr>
          <a:xfrm flipV="1">
            <a:off x="2634442" y="4535896"/>
            <a:ext cx="3601603" cy="765826"/>
          </a:xfrm>
          <a:prstGeom prst="round1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9" name="object 20">
            <a:extLst>
              <a:ext uri="{FF2B5EF4-FFF2-40B4-BE49-F238E27FC236}">
                <a16:creationId xmlns:a16="http://schemas.microsoft.com/office/drawing/2014/main" id="{34F9967D-BB65-4BE3-B22E-C05BCAD3A5C4}"/>
              </a:ext>
            </a:extLst>
          </p:cNvPr>
          <p:cNvSpPr txBox="1"/>
          <p:nvPr/>
        </p:nvSpPr>
        <p:spPr>
          <a:xfrm>
            <a:off x="1095077" y="4683454"/>
            <a:ext cx="1405821" cy="487313"/>
          </a:xfrm>
          <a:prstGeom prst="rect">
            <a:avLst/>
          </a:prstGeom>
        </p:spPr>
        <p:txBody>
          <a:bodyPr vert="horz" wrap="square" lIns="0" tIns="12700" rIns="0" bIns="0" rtlCol="0" anchor="ctr">
            <a:spAutoFit/>
          </a:bodyPr>
          <a:lstStyle/>
          <a:p>
            <a:pPr marL="12700" marR="5080" lvl="0" indent="-12700" defTabSz="914400" rtl="0" eaLnBrk="1" fontAlgn="auto" latinLnBrk="0" hangingPunct="1">
              <a:lnSpc>
                <a:spcPct val="100000"/>
              </a:lnSpc>
              <a:spcBef>
                <a:spcPts val="100"/>
              </a:spcBef>
              <a:spcAft>
                <a:spcPts val="0"/>
              </a:spcAft>
              <a:buClrTx/>
              <a:buSzTx/>
              <a:buFontTx/>
              <a:buNone/>
              <a:tabLst/>
              <a:defRPr/>
            </a:pPr>
            <a:r>
              <a:rPr kumimoji="0" lang="en-US" sz="1000" b="1" i="0" u="none" strike="noStrike" kern="1200" cap="none" spc="-25" normalizeH="0" baseline="0" noProof="0" dirty="0">
                <a:ln>
                  <a:noFill/>
                </a:ln>
                <a:solidFill>
                  <a:srgbClr val="E8252D"/>
                </a:solidFill>
                <a:effectLst/>
                <a:uLnTx/>
                <a:uFillTx/>
                <a:latin typeface="Arial"/>
                <a:ea typeface="+mn-ea"/>
                <a:cs typeface="Gotham"/>
              </a:rPr>
              <a:t>Heading</a:t>
            </a:r>
          </a:p>
          <a:p>
            <a:pPr marL="12700" marR="5080" lvl="0" indent="-12700" defTabSz="914400" rtl="0" eaLnBrk="1" fontAlgn="auto" latinLnBrk="0" hangingPunct="1">
              <a:lnSpc>
                <a:spcPct val="100000"/>
              </a:lnSpc>
              <a:spcBef>
                <a:spcPts val="100"/>
              </a:spcBef>
              <a:spcAft>
                <a:spcPts val="0"/>
              </a:spcAft>
              <a:buClrTx/>
              <a:buSzTx/>
              <a:buFontTx/>
              <a:buNone/>
              <a:tabLst/>
              <a:defRPr/>
            </a:pPr>
            <a:r>
              <a:rPr lang="en-US" sz="1000" spc="-25" dirty="0">
                <a:solidFill>
                  <a:schemeClr val="accent1"/>
                </a:solidFill>
                <a:latin typeface="Arial"/>
                <a:cs typeface="Gotham"/>
              </a:rPr>
              <a:t>Any extra explanatory text underneath the heading</a:t>
            </a:r>
            <a:endParaRPr kumimoji="0" sz="1000" b="0" i="0" u="none" strike="noStrike" kern="1200" cap="none" spc="0" normalizeH="0" baseline="0" noProof="0" dirty="0">
              <a:ln>
                <a:noFill/>
              </a:ln>
              <a:solidFill>
                <a:schemeClr val="accent1"/>
              </a:solidFill>
              <a:effectLst/>
              <a:uLnTx/>
              <a:uFillTx/>
              <a:latin typeface="Arial"/>
              <a:ea typeface="+mn-ea"/>
              <a:cs typeface="Gotham"/>
            </a:endParaRPr>
          </a:p>
        </p:txBody>
      </p:sp>
      <p:sp>
        <p:nvSpPr>
          <p:cNvPr id="18" name="TextBox 17">
            <a:extLst>
              <a:ext uri="{FF2B5EF4-FFF2-40B4-BE49-F238E27FC236}">
                <a16:creationId xmlns:a16="http://schemas.microsoft.com/office/drawing/2014/main" id="{98782425-61D5-4117-8D32-3D4AF9E152BD}"/>
              </a:ext>
            </a:extLst>
          </p:cNvPr>
          <p:cNvSpPr txBox="1"/>
          <p:nvPr/>
        </p:nvSpPr>
        <p:spPr>
          <a:xfrm>
            <a:off x="2430048" y="1749853"/>
            <a:ext cx="415498" cy="230832"/>
          </a:xfrm>
          <a:prstGeom prst="rect">
            <a:avLst/>
          </a:prstGeom>
          <a:noFill/>
        </p:spPr>
        <p:txBody>
          <a:bodyPr wrap="none" rtlCol="0">
            <a:spAutoFit/>
          </a:bodyPr>
          <a:lstStyle/>
          <a:p>
            <a:r>
              <a:rPr lang="en-GB" sz="900" b="1">
                <a:solidFill>
                  <a:schemeClr val="bg1"/>
                </a:solidFill>
              </a:rPr>
              <a:t>JAN</a:t>
            </a:r>
            <a:endParaRPr lang="en-GB" sz="900" b="1" dirty="0">
              <a:solidFill>
                <a:schemeClr val="bg1"/>
              </a:solidFill>
            </a:endParaRPr>
          </a:p>
        </p:txBody>
      </p:sp>
      <p:sp>
        <p:nvSpPr>
          <p:cNvPr id="52" name="TextBox 51">
            <a:extLst>
              <a:ext uri="{FF2B5EF4-FFF2-40B4-BE49-F238E27FC236}">
                <a16:creationId xmlns:a16="http://schemas.microsoft.com/office/drawing/2014/main" id="{8B7BA91C-3814-48FD-8090-7F84B74B4C60}"/>
              </a:ext>
            </a:extLst>
          </p:cNvPr>
          <p:cNvSpPr txBox="1"/>
          <p:nvPr/>
        </p:nvSpPr>
        <p:spPr>
          <a:xfrm>
            <a:off x="3153948" y="1749853"/>
            <a:ext cx="415498" cy="230832"/>
          </a:xfrm>
          <a:prstGeom prst="rect">
            <a:avLst/>
          </a:prstGeom>
          <a:noFill/>
        </p:spPr>
        <p:txBody>
          <a:bodyPr wrap="none" rtlCol="0">
            <a:spAutoFit/>
          </a:bodyPr>
          <a:lstStyle/>
          <a:p>
            <a:r>
              <a:rPr lang="en-GB" sz="900" b="1" dirty="0">
                <a:solidFill>
                  <a:schemeClr val="bg1"/>
                </a:solidFill>
              </a:rPr>
              <a:t>FEB</a:t>
            </a:r>
          </a:p>
        </p:txBody>
      </p:sp>
      <p:sp>
        <p:nvSpPr>
          <p:cNvPr id="53" name="TextBox 52">
            <a:extLst>
              <a:ext uri="{FF2B5EF4-FFF2-40B4-BE49-F238E27FC236}">
                <a16:creationId xmlns:a16="http://schemas.microsoft.com/office/drawing/2014/main" id="{6D93F639-C1AC-40A6-AB34-1747363E7280}"/>
              </a:ext>
            </a:extLst>
          </p:cNvPr>
          <p:cNvSpPr txBox="1"/>
          <p:nvPr/>
        </p:nvSpPr>
        <p:spPr>
          <a:xfrm>
            <a:off x="3877848" y="1749853"/>
            <a:ext cx="447558" cy="230832"/>
          </a:xfrm>
          <a:prstGeom prst="rect">
            <a:avLst/>
          </a:prstGeom>
          <a:noFill/>
        </p:spPr>
        <p:txBody>
          <a:bodyPr wrap="none" rtlCol="0">
            <a:spAutoFit/>
          </a:bodyPr>
          <a:lstStyle/>
          <a:p>
            <a:r>
              <a:rPr lang="en-GB" sz="900" b="1" dirty="0">
                <a:solidFill>
                  <a:schemeClr val="bg1"/>
                </a:solidFill>
              </a:rPr>
              <a:t>MAR</a:t>
            </a:r>
          </a:p>
        </p:txBody>
      </p:sp>
      <p:sp>
        <p:nvSpPr>
          <p:cNvPr id="55" name="TextBox 54">
            <a:extLst>
              <a:ext uri="{FF2B5EF4-FFF2-40B4-BE49-F238E27FC236}">
                <a16:creationId xmlns:a16="http://schemas.microsoft.com/office/drawing/2014/main" id="{EDC393AC-1B1C-4649-902E-255866C68ADB}"/>
              </a:ext>
            </a:extLst>
          </p:cNvPr>
          <p:cNvSpPr txBox="1"/>
          <p:nvPr/>
        </p:nvSpPr>
        <p:spPr>
          <a:xfrm>
            <a:off x="4601748" y="1749853"/>
            <a:ext cx="428322" cy="230832"/>
          </a:xfrm>
          <a:prstGeom prst="rect">
            <a:avLst/>
          </a:prstGeom>
          <a:noFill/>
        </p:spPr>
        <p:txBody>
          <a:bodyPr wrap="none" rtlCol="0">
            <a:spAutoFit/>
          </a:bodyPr>
          <a:lstStyle/>
          <a:p>
            <a:r>
              <a:rPr lang="en-GB" sz="900" b="1" dirty="0">
                <a:solidFill>
                  <a:schemeClr val="bg1"/>
                </a:solidFill>
              </a:rPr>
              <a:t>APR</a:t>
            </a:r>
          </a:p>
        </p:txBody>
      </p:sp>
      <p:sp>
        <p:nvSpPr>
          <p:cNvPr id="56" name="TextBox 55">
            <a:extLst>
              <a:ext uri="{FF2B5EF4-FFF2-40B4-BE49-F238E27FC236}">
                <a16:creationId xmlns:a16="http://schemas.microsoft.com/office/drawing/2014/main" id="{7255F8DD-BCC9-46A5-8BF0-B06B7BA175E9}"/>
              </a:ext>
            </a:extLst>
          </p:cNvPr>
          <p:cNvSpPr txBox="1"/>
          <p:nvPr/>
        </p:nvSpPr>
        <p:spPr>
          <a:xfrm>
            <a:off x="5325648" y="1749853"/>
            <a:ext cx="441146" cy="230832"/>
          </a:xfrm>
          <a:prstGeom prst="rect">
            <a:avLst/>
          </a:prstGeom>
          <a:noFill/>
        </p:spPr>
        <p:txBody>
          <a:bodyPr wrap="none" rtlCol="0">
            <a:spAutoFit/>
          </a:bodyPr>
          <a:lstStyle/>
          <a:p>
            <a:r>
              <a:rPr lang="en-GB" sz="900" b="1" dirty="0">
                <a:solidFill>
                  <a:schemeClr val="bg1"/>
                </a:solidFill>
              </a:rPr>
              <a:t>MAY</a:t>
            </a:r>
          </a:p>
        </p:txBody>
      </p:sp>
      <p:sp>
        <p:nvSpPr>
          <p:cNvPr id="57" name="TextBox 56">
            <a:extLst>
              <a:ext uri="{FF2B5EF4-FFF2-40B4-BE49-F238E27FC236}">
                <a16:creationId xmlns:a16="http://schemas.microsoft.com/office/drawing/2014/main" id="{2E0F0F5F-3EAE-4704-9298-4560BCE1E161}"/>
              </a:ext>
            </a:extLst>
          </p:cNvPr>
          <p:cNvSpPr txBox="1"/>
          <p:nvPr/>
        </p:nvSpPr>
        <p:spPr>
          <a:xfrm>
            <a:off x="6049548" y="1749853"/>
            <a:ext cx="415498" cy="230832"/>
          </a:xfrm>
          <a:prstGeom prst="rect">
            <a:avLst/>
          </a:prstGeom>
          <a:noFill/>
        </p:spPr>
        <p:txBody>
          <a:bodyPr wrap="none" rtlCol="0">
            <a:spAutoFit/>
          </a:bodyPr>
          <a:lstStyle/>
          <a:p>
            <a:r>
              <a:rPr lang="en-GB" sz="900" b="1" dirty="0">
                <a:solidFill>
                  <a:schemeClr val="bg1"/>
                </a:solidFill>
              </a:rPr>
              <a:t>JUN</a:t>
            </a:r>
          </a:p>
        </p:txBody>
      </p:sp>
      <p:sp>
        <p:nvSpPr>
          <p:cNvPr id="58" name="TextBox 57">
            <a:extLst>
              <a:ext uri="{FF2B5EF4-FFF2-40B4-BE49-F238E27FC236}">
                <a16:creationId xmlns:a16="http://schemas.microsoft.com/office/drawing/2014/main" id="{DF13702C-77C3-4799-BBEE-ABD42F80980C}"/>
              </a:ext>
            </a:extLst>
          </p:cNvPr>
          <p:cNvSpPr txBox="1"/>
          <p:nvPr/>
        </p:nvSpPr>
        <p:spPr>
          <a:xfrm>
            <a:off x="6773448" y="1749853"/>
            <a:ext cx="402674" cy="230832"/>
          </a:xfrm>
          <a:prstGeom prst="rect">
            <a:avLst/>
          </a:prstGeom>
          <a:noFill/>
        </p:spPr>
        <p:txBody>
          <a:bodyPr wrap="none" rtlCol="0">
            <a:spAutoFit/>
          </a:bodyPr>
          <a:lstStyle/>
          <a:p>
            <a:r>
              <a:rPr lang="en-GB" sz="900" b="1" dirty="0">
                <a:solidFill>
                  <a:schemeClr val="bg1"/>
                </a:solidFill>
              </a:rPr>
              <a:t>JUL</a:t>
            </a:r>
          </a:p>
        </p:txBody>
      </p:sp>
      <p:sp>
        <p:nvSpPr>
          <p:cNvPr id="59" name="TextBox 58">
            <a:extLst>
              <a:ext uri="{FF2B5EF4-FFF2-40B4-BE49-F238E27FC236}">
                <a16:creationId xmlns:a16="http://schemas.microsoft.com/office/drawing/2014/main" id="{9417987F-6DFB-4465-BAA2-43F961AFC69C}"/>
              </a:ext>
            </a:extLst>
          </p:cNvPr>
          <p:cNvSpPr txBox="1"/>
          <p:nvPr/>
        </p:nvSpPr>
        <p:spPr>
          <a:xfrm>
            <a:off x="7497348" y="1749853"/>
            <a:ext cx="441146" cy="230832"/>
          </a:xfrm>
          <a:prstGeom prst="rect">
            <a:avLst/>
          </a:prstGeom>
          <a:noFill/>
        </p:spPr>
        <p:txBody>
          <a:bodyPr wrap="none" rtlCol="0">
            <a:spAutoFit/>
          </a:bodyPr>
          <a:lstStyle/>
          <a:p>
            <a:r>
              <a:rPr lang="en-GB" sz="900" b="1" dirty="0">
                <a:solidFill>
                  <a:schemeClr val="bg1"/>
                </a:solidFill>
              </a:rPr>
              <a:t>AUG</a:t>
            </a:r>
          </a:p>
        </p:txBody>
      </p:sp>
      <p:sp>
        <p:nvSpPr>
          <p:cNvPr id="60" name="TextBox 59">
            <a:extLst>
              <a:ext uri="{FF2B5EF4-FFF2-40B4-BE49-F238E27FC236}">
                <a16:creationId xmlns:a16="http://schemas.microsoft.com/office/drawing/2014/main" id="{EBE18CCC-E26E-4185-A76F-7A1A738354F8}"/>
              </a:ext>
            </a:extLst>
          </p:cNvPr>
          <p:cNvSpPr txBox="1"/>
          <p:nvPr/>
        </p:nvSpPr>
        <p:spPr>
          <a:xfrm>
            <a:off x="8221248" y="1749853"/>
            <a:ext cx="415498" cy="230832"/>
          </a:xfrm>
          <a:prstGeom prst="rect">
            <a:avLst/>
          </a:prstGeom>
          <a:noFill/>
        </p:spPr>
        <p:txBody>
          <a:bodyPr wrap="none" rtlCol="0">
            <a:spAutoFit/>
          </a:bodyPr>
          <a:lstStyle/>
          <a:p>
            <a:r>
              <a:rPr lang="en-GB" sz="900" b="1" dirty="0">
                <a:solidFill>
                  <a:schemeClr val="bg1"/>
                </a:solidFill>
              </a:rPr>
              <a:t>SEP</a:t>
            </a:r>
          </a:p>
        </p:txBody>
      </p:sp>
      <p:sp>
        <p:nvSpPr>
          <p:cNvPr id="61" name="TextBox 60">
            <a:extLst>
              <a:ext uri="{FF2B5EF4-FFF2-40B4-BE49-F238E27FC236}">
                <a16:creationId xmlns:a16="http://schemas.microsoft.com/office/drawing/2014/main" id="{74147C4D-1F6A-418B-A4D0-4A7AA6B92EC9}"/>
              </a:ext>
            </a:extLst>
          </p:cNvPr>
          <p:cNvSpPr txBox="1"/>
          <p:nvPr/>
        </p:nvSpPr>
        <p:spPr>
          <a:xfrm>
            <a:off x="8945148" y="1749853"/>
            <a:ext cx="428322" cy="230832"/>
          </a:xfrm>
          <a:prstGeom prst="rect">
            <a:avLst/>
          </a:prstGeom>
          <a:noFill/>
        </p:spPr>
        <p:txBody>
          <a:bodyPr wrap="none" rtlCol="0">
            <a:spAutoFit/>
          </a:bodyPr>
          <a:lstStyle/>
          <a:p>
            <a:r>
              <a:rPr lang="en-GB" sz="900" b="1" dirty="0">
                <a:solidFill>
                  <a:schemeClr val="bg1"/>
                </a:solidFill>
              </a:rPr>
              <a:t>OCT</a:t>
            </a:r>
          </a:p>
        </p:txBody>
      </p:sp>
      <p:sp>
        <p:nvSpPr>
          <p:cNvPr id="62" name="TextBox 61">
            <a:extLst>
              <a:ext uri="{FF2B5EF4-FFF2-40B4-BE49-F238E27FC236}">
                <a16:creationId xmlns:a16="http://schemas.microsoft.com/office/drawing/2014/main" id="{CC203EC2-6D26-47D0-AA95-502CFFE603F7}"/>
              </a:ext>
            </a:extLst>
          </p:cNvPr>
          <p:cNvSpPr txBox="1"/>
          <p:nvPr/>
        </p:nvSpPr>
        <p:spPr>
          <a:xfrm>
            <a:off x="9669048" y="1749853"/>
            <a:ext cx="434734" cy="230832"/>
          </a:xfrm>
          <a:prstGeom prst="rect">
            <a:avLst/>
          </a:prstGeom>
          <a:noFill/>
        </p:spPr>
        <p:txBody>
          <a:bodyPr wrap="none" rtlCol="0">
            <a:spAutoFit/>
          </a:bodyPr>
          <a:lstStyle/>
          <a:p>
            <a:r>
              <a:rPr lang="en-GB" sz="900" b="1" dirty="0">
                <a:solidFill>
                  <a:schemeClr val="bg1"/>
                </a:solidFill>
              </a:rPr>
              <a:t>NOV</a:t>
            </a:r>
          </a:p>
        </p:txBody>
      </p:sp>
      <p:sp>
        <p:nvSpPr>
          <p:cNvPr id="63" name="TextBox 62">
            <a:extLst>
              <a:ext uri="{FF2B5EF4-FFF2-40B4-BE49-F238E27FC236}">
                <a16:creationId xmlns:a16="http://schemas.microsoft.com/office/drawing/2014/main" id="{6103A013-0F5F-4392-9B72-2B861DFC5296}"/>
              </a:ext>
            </a:extLst>
          </p:cNvPr>
          <p:cNvSpPr txBox="1"/>
          <p:nvPr/>
        </p:nvSpPr>
        <p:spPr>
          <a:xfrm>
            <a:off x="10392947" y="1749853"/>
            <a:ext cx="428322" cy="230832"/>
          </a:xfrm>
          <a:prstGeom prst="rect">
            <a:avLst/>
          </a:prstGeom>
          <a:noFill/>
        </p:spPr>
        <p:txBody>
          <a:bodyPr wrap="none" rtlCol="0">
            <a:spAutoFit/>
          </a:bodyPr>
          <a:lstStyle/>
          <a:p>
            <a:r>
              <a:rPr lang="en-GB" sz="900" b="1" dirty="0">
                <a:solidFill>
                  <a:schemeClr val="bg1"/>
                </a:solidFill>
              </a:rPr>
              <a:t>DEC</a:t>
            </a:r>
          </a:p>
        </p:txBody>
      </p:sp>
      <p:sp>
        <p:nvSpPr>
          <p:cNvPr id="31" name="Rectangle 30">
            <a:extLst>
              <a:ext uri="{FF2B5EF4-FFF2-40B4-BE49-F238E27FC236}">
                <a16:creationId xmlns:a16="http://schemas.microsoft.com/office/drawing/2014/main" id="{2A7CF8B0-DB9C-E74D-8015-18CC3D481201}"/>
              </a:ext>
            </a:extLst>
          </p:cNvPr>
          <p:cNvSpPr/>
          <p:nvPr/>
        </p:nvSpPr>
        <p:spPr>
          <a:xfrm>
            <a:off x="6492023" y="4631222"/>
            <a:ext cx="1562765" cy="5751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t>Lorem ipsum </a:t>
            </a:r>
            <a:r>
              <a:rPr lang="en-GB" sz="900" dirty="0" err="1"/>
              <a:t>dolor</a:t>
            </a:r>
            <a:r>
              <a:rPr lang="en-GB" sz="900" dirty="0"/>
              <a:t> sit </a:t>
            </a:r>
            <a:r>
              <a:rPr lang="en-GB" sz="900" dirty="0" err="1"/>
              <a:t>amet</a:t>
            </a:r>
            <a:r>
              <a:rPr lang="en-GB" sz="900" dirty="0"/>
              <a:t>, </a:t>
            </a:r>
            <a:r>
              <a:rPr lang="en-GB" sz="900" dirty="0" err="1"/>
              <a:t>consectetur</a:t>
            </a:r>
            <a:r>
              <a:rPr lang="en-GB" sz="900" dirty="0"/>
              <a:t> </a:t>
            </a:r>
            <a:r>
              <a:rPr lang="en-GB" sz="900" dirty="0" err="1"/>
              <a:t>adipiscing</a:t>
            </a:r>
            <a:r>
              <a:rPr lang="en-GB" sz="900" dirty="0"/>
              <a:t> </a:t>
            </a:r>
            <a:r>
              <a:rPr lang="en-GB" sz="900" dirty="0" err="1"/>
              <a:t>elit</a:t>
            </a:r>
            <a:r>
              <a:rPr lang="en-GB" sz="900" dirty="0"/>
              <a:t>. </a:t>
            </a:r>
          </a:p>
        </p:txBody>
      </p:sp>
    </p:spTree>
    <p:extLst>
      <p:ext uri="{BB962C8B-B14F-4D97-AF65-F5344CB8AC3E}">
        <p14:creationId xmlns:p14="http://schemas.microsoft.com/office/powerpoint/2010/main" val="3731691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2D8FE45-A42D-4A25-B96B-34A4B2E70D25}"/>
              </a:ext>
            </a:extLst>
          </p:cNvPr>
          <p:cNvSpPr>
            <a:spLocks noGrp="1"/>
          </p:cNvSpPr>
          <p:nvPr>
            <p:ph type="pic" sz="quarter" idx="15"/>
          </p:nvPr>
        </p:nvSpPr>
        <p:spPr/>
      </p:sp>
      <p:sp>
        <p:nvSpPr>
          <p:cNvPr id="9" name="Title 8">
            <a:extLst>
              <a:ext uri="{FF2B5EF4-FFF2-40B4-BE49-F238E27FC236}">
                <a16:creationId xmlns:a16="http://schemas.microsoft.com/office/drawing/2014/main" id="{E8D7E01F-BECC-4C35-B707-28E444191DE9}"/>
              </a:ext>
            </a:extLst>
          </p:cNvPr>
          <p:cNvSpPr>
            <a:spLocks noGrp="1"/>
          </p:cNvSpPr>
          <p:nvPr>
            <p:ph type="title"/>
          </p:nvPr>
        </p:nvSpPr>
        <p:spPr/>
        <p:txBody>
          <a:bodyPr/>
          <a:lstStyle/>
          <a:p>
            <a:r>
              <a:rPr lang="en-GB" dirty="0"/>
              <a:t>Optional shaped image holders</a:t>
            </a:r>
          </a:p>
        </p:txBody>
      </p:sp>
      <p:sp>
        <p:nvSpPr>
          <p:cNvPr id="10" name="Text Placeholder 9">
            <a:extLst>
              <a:ext uri="{FF2B5EF4-FFF2-40B4-BE49-F238E27FC236}">
                <a16:creationId xmlns:a16="http://schemas.microsoft.com/office/drawing/2014/main" id="{63CF92D6-3E11-4793-92A9-747D78F681CC}"/>
              </a:ext>
            </a:extLst>
          </p:cNvPr>
          <p:cNvSpPr>
            <a:spLocks noGrp="1"/>
          </p:cNvSpPr>
          <p:nvPr>
            <p:ph type="body" sz="half" idx="2"/>
          </p:nvPr>
        </p:nvSpPr>
        <p:spPr/>
        <p:txBody>
          <a:bodyPr/>
          <a:lstStyle/>
          <a:p>
            <a:r>
              <a:rPr lang="en-GB" dirty="0"/>
              <a:t>Add image here and then copy and paste onto the slide you need an image on.</a:t>
            </a:r>
          </a:p>
        </p:txBody>
      </p:sp>
      <p:sp>
        <p:nvSpPr>
          <p:cNvPr id="14" name="Picture Placeholder 13">
            <a:extLst>
              <a:ext uri="{FF2B5EF4-FFF2-40B4-BE49-F238E27FC236}">
                <a16:creationId xmlns:a16="http://schemas.microsoft.com/office/drawing/2014/main" id="{032344FD-A4C7-42C7-B077-A65855B5EC53}"/>
              </a:ext>
            </a:extLst>
          </p:cNvPr>
          <p:cNvSpPr>
            <a:spLocks noGrp="1"/>
          </p:cNvSpPr>
          <p:nvPr>
            <p:ph type="pic" sz="quarter" idx="16"/>
          </p:nvPr>
        </p:nvSpPr>
        <p:spPr/>
      </p:sp>
      <p:sp>
        <p:nvSpPr>
          <p:cNvPr id="15" name="Picture Placeholder 14">
            <a:extLst>
              <a:ext uri="{FF2B5EF4-FFF2-40B4-BE49-F238E27FC236}">
                <a16:creationId xmlns:a16="http://schemas.microsoft.com/office/drawing/2014/main" id="{4C760C9E-21B3-446E-B198-B8FCC5F89BE0}"/>
              </a:ext>
            </a:extLst>
          </p:cNvPr>
          <p:cNvSpPr>
            <a:spLocks noGrp="1"/>
          </p:cNvSpPr>
          <p:nvPr>
            <p:ph type="pic" sz="quarter" idx="17"/>
          </p:nvPr>
        </p:nvSpPr>
        <p:spPr/>
      </p:sp>
      <p:sp>
        <p:nvSpPr>
          <p:cNvPr id="16" name="Slide Number Placeholder 15">
            <a:extLst>
              <a:ext uri="{FF2B5EF4-FFF2-40B4-BE49-F238E27FC236}">
                <a16:creationId xmlns:a16="http://schemas.microsoft.com/office/drawing/2014/main" id="{C7FBB47D-BF86-4DC3-8328-2BE8FFF4AD28}"/>
              </a:ext>
            </a:extLst>
          </p:cNvPr>
          <p:cNvSpPr>
            <a:spLocks noGrp="1"/>
          </p:cNvSpPr>
          <p:nvPr>
            <p:ph type="sldNum" sz="quarter" idx="4"/>
          </p:nvPr>
        </p:nvSpPr>
        <p:spPr/>
        <p:txBody>
          <a:bodyPr/>
          <a:lstStyle/>
          <a:p>
            <a:fld id="{93814408-5831-49B7-BF84-9D4EB0FEE077}" type="slidenum">
              <a:rPr lang="en-GB" smtClean="0"/>
              <a:pPr/>
              <a:t>32</a:t>
            </a:fld>
            <a:endParaRPr lang="en-GB" dirty="0"/>
          </a:p>
        </p:txBody>
      </p:sp>
    </p:spTree>
    <p:extLst>
      <p:ext uri="{BB962C8B-B14F-4D97-AF65-F5344CB8AC3E}">
        <p14:creationId xmlns:p14="http://schemas.microsoft.com/office/powerpoint/2010/main" val="3592196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6CB860-95B4-4227-928E-510353089696}"/>
              </a:ext>
            </a:extLst>
          </p:cNvPr>
          <p:cNvSpPr>
            <a:spLocks noGrp="1"/>
          </p:cNvSpPr>
          <p:nvPr>
            <p:ph type="body" sz="quarter" idx="10"/>
          </p:nvPr>
        </p:nvSpPr>
        <p:spPr/>
        <p:txBody>
          <a:bodyPr/>
          <a:lstStyle/>
          <a:p>
            <a:r>
              <a:rPr lang="en-GB" dirty="0" err="1"/>
              <a:t>oneword</a:t>
            </a:r>
            <a:endParaRPr lang="en-GB" dirty="0"/>
          </a:p>
        </p:txBody>
      </p:sp>
    </p:spTree>
    <p:extLst>
      <p:ext uri="{BB962C8B-B14F-4D97-AF65-F5344CB8AC3E}">
        <p14:creationId xmlns:p14="http://schemas.microsoft.com/office/powerpoint/2010/main" val="3232170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970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258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peaking to another person&#10;&#10;Description automatically generated with medium confidence">
            <a:extLst>
              <a:ext uri="{FF2B5EF4-FFF2-40B4-BE49-F238E27FC236}">
                <a16:creationId xmlns:a16="http://schemas.microsoft.com/office/drawing/2014/main" id="{3187D976-F23B-4E06-84A0-DEC3CB7F167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p:spPr>
      </p:pic>
      <p:pic>
        <p:nvPicPr>
          <p:cNvPr id="3" name="Graphic 2">
            <a:extLst>
              <a:ext uri="{FF2B5EF4-FFF2-40B4-BE49-F238E27FC236}">
                <a16:creationId xmlns:a16="http://schemas.microsoft.com/office/drawing/2014/main" id="{CCB69F7F-5D6C-4DE6-BFEC-D75E014651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8320" y="549274"/>
            <a:ext cx="5841047" cy="5827619"/>
          </a:xfrm>
          <a:prstGeom prst="rect">
            <a:avLst/>
          </a:prstGeom>
        </p:spPr>
      </p:pic>
      <p:pic>
        <p:nvPicPr>
          <p:cNvPr id="4" name="Graphic 3">
            <a:extLst>
              <a:ext uri="{FF2B5EF4-FFF2-40B4-BE49-F238E27FC236}">
                <a16:creationId xmlns:a16="http://schemas.microsoft.com/office/drawing/2014/main" id="{6B7445FD-84A2-4265-ACCC-26CBAAE61F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96776" y="827225"/>
            <a:ext cx="2174684" cy="453773"/>
          </a:xfrm>
          <a:prstGeom prst="rect">
            <a:avLst/>
          </a:prstGeom>
        </p:spPr>
      </p:pic>
      <p:sp>
        <p:nvSpPr>
          <p:cNvPr id="6" name="TextBox 5">
            <a:extLst>
              <a:ext uri="{FF2B5EF4-FFF2-40B4-BE49-F238E27FC236}">
                <a16:creationId xmlns:a16="http://schemas.microsoft.com/office/drawing/2014/main" id="{6919ABFE-3F20-214A-87F0-D85647C23998}"/>
              </a:ext>
            </a:extLst>
          </p:cNvPr>
          <p:cNvSpPr txBox="1"/>
          <p:nvPr/>
        </p:nvSpPr>
        <p:spPr>
          <a:xfrm>
            <a:off x="12460593" y="892094"/>
            <a:ext cx="2984315" cy="2462213"/>
          </a:xfrm>
          <a:prstGeom prst="rect">
            <a:avLst/>
          </a:prstGeom>
          <a:solidFill>
            <a:srgbClr val="FFFF00"/>
          </a:solidFill>
        </p:spPr>
        <p:txBody>
          <a:bodyPr wrap="square" rtlCol="0">
            <a:spAutoFit/>
          </a:bodyPr>
          <a:lstStyle/>
          <a:p>
            <a:r>
              <a:rPr lang="en-US" sz="1400" dirty="0"/>
              <a:t>To change the image:</a:t>
            </a:r>
          </a:p>
          <a:p>
            <a:pPr marL="180000" indent="-180000">
              <a:buFont typeface="Arial" panose="020B0604020202020204" pitchFamily="34" charset="0"/>
              <a:buChar char="•"/>
            </a:pPr>
            <a:r>
              <a:rPr lang="en-US" sz="1400" dirty="0"/>
              <a:t>Delete image that is there. It should then leave a box saying, “tap icon to add picture”. If not click reset from the menu bar.</a:t>
            </a:r>
          </a:p>
          <a:p>
            <a:pPr marL="180000" indent="-180000">
              <a:buFont typeface="Arial" panose="020B0604020202020204" pitchFamily="34" charset="0"/>
              <a:buChar char="•"/>
            </a:pPr>
            <a:r>
              <a:rPr lang="en-US" sz="1400" dirty="0"/>
              <a:t>Click icon and choose image. </a:t>
            </a:r>
          </a:p>
          <a:p>
            <a:pPr marL="180000" indent="-180000">
              <a:buFont typeface="Arial" panose="020B0604020202020204" pitchFamily="34" charset="0"/>
              <a:buChar char="•"/>
            </a:pPr>
            <a:r>
              <a:rPr lang="en-US" sz="1400" dirty="0"/>
              <a:t>Right click on image and “send to back”.</a:t>
            </a:r>
          </a:p>
          <a:p>
            <a:pPr marL="180000" indent="-180000">
              <a:buFont typeface="Arial" panose="020B0604020202020204" pitchFamily="34" charset="0"/>
              <a:buChar char="•"/>
            </a:pPr>
            <a:r>
              <a:rPr lang="en-US" sz="1400" dirty="0"/>
              <a:t>If the image needs positioning in the shape, use the crop tool to resize or move it left or right.</a:t>
            </a:r>
          </a:p>
        </p:txBody>
      </p:sp>
    </p:spTree>
    <p:extLst>
      <p:ext uri="{BB962C8B-B14F-4D97-AF65-F5344CB8AC3E}">
        <p14:creationId xmlns:p14="http://schemas.microsoft.com/office/powerpoint/2010/main" val="3034302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0BACA3-FD67-47F7-A1FE-2E56430945A5}"/>
              </a:ext>
            </a:extLst>
          </p:cNvPr>
          <p:cNvSpPr>
            <a:spLocks noGrp="1"/>
          </p:cNvSpPr>
          <p:nvPr>
            <p:ph type="title"/>
          </p:nvPr>
        </p:nvSpPr>
        <p:spPr/>
        <p:txBody>
          <a:bodyPr/>
          <a:lstStyle/>
          <a:p>
            <a:r>
              <a:rPr lang="en-GB" dirty="0"/>
              <a:t>Our new</a:t>
            </a:r>
          </a:p>
        </p:txBody>
      </p:sp>
      <p:sp>
        <p:nvSpPr>
          <p:cNvPr id="5" name="Text Placeholder 4">
            <a:extLst>
              <a:ext uri="{FF2B5EF4-FFF2-40B4-BE49-F238E27FC236}">
                <a16:creationId xmlns:a16="http://schemas.microsoft.com/office/drawing/2014/main" id="{CF7707CA-1724-4A3A-9532-204F2594B12B}"/>
              </a:ext>
            </a:extLst>
          </p:cNvPr>
          <p:cNvSpPr>
            <a:spLocks noGrp="1"/>
          </p:cNvSpPr>
          <p:nvPr>
            <p:ph type="body" sz="half" idx="2"/>
          </p:nvPr>
        </p:nvSpPr>
        <p:spPr/>
        <p:txBody>
          <a:bodyPr/>
          <a:lstStyle/>
          <a:p>
            <a:r>
              <a:rPr lang="en-GB" dirty="0"/>
              <a:t>template</a:t>
            </a:r>
          </a:p>
        </p:txBody>
      </p:sp>
      <p:sp>
        <p:nvSpPr>
          <p:cNvPr id="6" name="Text Placeholder 5">
            <a:extLst>
              <a:ext uri="{FF2B5EF4-FFF2-40B4-BE49-F238E27FC236}">
                <a16:creationId xmlns:a16="http://schemas.microsoft.com/office/drawing/2014/main" id="{02A5A9CA-BB62-48E6-85F2-DC2ED85458EF}"/>
              </a:ext>
            </a:extLst>
          </p:cNvPr>
          <p:cNvSpPr>
            <a:spLocks noGrp="1"/>
          </p:cNvSpPr>
          <p:nvPr>
            <p:ph type="body" idx="10"/>
          </p:nvPr>
        </p:nvSpPr>
        <p:spPr/>
        <p:txBody>
          <a:bodyPr/>
          <a:lstStyle/>
          <a:p>
            <a:r>
              <a:rPr lang="en-GB" dirty="0"/>
              <a:t>Job Title</a:t>
            </a:r>
          </a:p>
        </p:txBody>
      </p:sp>
      <p:sp>
        <p:nvSpPr>
          <p:cNvPr id="7" name="Text Placeholder 6">
            <a:extLst>
              <a:ext uri="{FF2B5EF4-FFF2-40B4-BE49-F238E27FC236}">
                <a16:creationId xmlns:a16="http://schemas.microsoft.com/office/drawing/2014/main" id="{13F1C430-BBE5-414C-A622-E131205E1ED2}"/>
              </a:ext>
            </a:extLst>
          </p:cNvPr>
          <p:cNvSpPr>
            <a:spLocks noGrp="1"/>
          </p:cNvSpPr>
          <p:nvPr>
            <p:ph type="body" idx="13"/>
          </p:nvPr>
        </p:nvSpPr>
        <p:spPr/>
        <p:txBody>
          <a:bodyPr/>
          <a:lstStyle/>
          <a:p>
            <a:r>
              <a:rPr lang="en-GB" dirty="0"/>
              <a:t>PRESENTER NAME</a:t>
            </a:r>
          </a:p>
        </p:txBody>
      </p:sp>
      <p:sp>
        <p:nvSpPr>
          <p:cNvPr id="8" name="Text Placeholder 7">
            <a:extLst>
              <a:ext uri="{FF2B5EF4-FFF2-40B4-BE49-F238E27FC236}">
                <a16:creationId xmlns:a16="http://schemas.microsoft.com/office/drawing/2014/main" id="{2A8C5FFF-990C-4668-9825-AFB02BCEC0A0}"/>
              </a:ext>
            </a:extLst>
          </p:cNvPr>
          <p:cNvSpPr>
            <a:spLocks noGrp="1"/>
          </p:cNvSpPr>
          <p:nvPr>
            <p:ph type="body" idx="16"/>
          </p:nvPr>
        </p:nvSpPr>
        <p:spPr/>
        <p:txBody>
          <a:bodyPr>
            <a:normAutofit/>
          </a:bodyPr>
          <a:lstStyle/>
          <a:p>
            <a:r>
              <a:rPr lang="en-GB" dirty="0"/>
              <a:t>date</a:t>
            </a:r>
          </a:p>
        </p:txBody>
      </p:sp>
    </p:spTree>
    <p:extLst>
      <p:ext uri="{BB962C8B-B14F-4D97-AF65-F5344CB8AC3E}">
        <p14:creationId xmlns:p14="http://schemas.microsoft.com/office/powerpoint/2010/main" val="1165027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7707CA-1724-4A3A-9532-204F2594B12B}"/>
              </a:ext>
            </a:extLst>
          </p:cNvPr>
          <p:cNvSpPr>
            <a:spLocks noGrp="1"/>
          </p:cNvSpPr>
          <p:nvPr>
            <p:ph type="body" sz="half" idx="2"/>
          </p:nvPr>
        </p:nvSpPr>
        <p:spPr/>
        <p:txBody>
          <a:bodyPr>
            <a:normAutofit fontScale="92500" lnSpcReduction="10000"/>
          </a:bodyPr>
          <a:lstStyle/>
          <a:p>
            <a:r>
              <a:rPr lang="en-GB" dirty="0"/>
              <a:t>Alternative slide if the title is too long for the other design in the template</a:t>
            </a:r>
          </a:p>
        </p:txBody>
      </p:sp>
      <p:sp>
        <p:nvSpPr>
          <p:cNvPr id="6" name="Text Placeholder 5">
            <a:extLst>
              <a:ext uri="{FF2B5EF4-FFF2-40B4-BE49-F238E27FC236}">
                <a16:creationId xmlns:a16="http://schemas.microsoft.com/office/drawing/2014/main" id="{02A5A9CA-BB62-48E6-85F2-DC2ED85458EF}"/>
              </a:ext>
            </a:extLst>
          </p:cNvPr>
          <p:cNvSpPr>
            <a:spLocks noGrp="1"/>
          </p:cNvSpPr>
          <p:nvPr>
            <p:ph type="body" idx="10"/>
          </p:nvPr>
        </p:nvSpPr>
        <p:spPr/>
        <p:txBody>
          <a:bodyPr/>
          <a:lstStyle/>
          <a:p>
            <a:r>
              <a:rPr lang="en-GB" dirty="0"/>
              <a:t>Job Title</a:t>
            </a:r>
          </a:p>
        </p:txBody>
      </p:sp>
      <p:sp>
        <p:nvSpPr>
          <p:cNvPr id="7" name="Text Placeholder 6">
            <a:extLst>
              <a:ext uri="{FF2B5EF4-FFF2-40B4-BE49-F238E27FC236}">
                <a16:creationId xmlns:a16="http://schemas.microsoft.com/office/drawing/2014/main" id="{13F1C430-BBE5-414C-A622-E131205E1ED2}"/>
              </a:ext>
            </a:extLst>
          </p:cNvPr>
          <p:cNvSpPr>
            <a:spLocks noGrp="1"/>
          </p:cNvSpPr>
          <p:nvPr>
            <p:ph type="body" idx="13"/>
          </p:nvPr>
        </p:nvSpPr>
        <p:spPr/>
        <p:txBody>
          <a:bodyPr/>
          <a:lstStyle/>
          <a:p>
            <a:r>
              <a:rPr lang="en-GB" dirty="0"/>
              <a:t>PRESENTER NAME</a:t>
            </a:r>
          </a:p>
        </p:txBody>
      </p:sp>
      <p:sp>
        <p:nvSpPr>
          <p:cNvPr id="8" name="Text Placeholder 7">
            <a:extLst>
              <a:ext uri="{FF2B5EF4-FFF2-40B4-BE49-F238E27FC236}">
                <a16:creationId xmlns:a16="http://schemas.microsoft.com/office/drawing/2014/main" id="{2A8C5FFF-990C-4668-9825-AFB02BCEC0A0}"/>
              </a:ext>
            </a:extLst>
          </p:cNvPr>
          <p:cNvSpPr>
            <a:spLocks noGrp="1"/>
          </p:cNvSpPr>
          <p:nvPr>
            <p:ph type="body" idx="16"/>
          </p:nvPr>
        </p:nvSpPr>
        <p:spPr/>
        <p:txBody>
          <a:bodyPr/>
          <a:lstStyle/>
          <a:p>
            <a:r>
              <a:rPr lang="en-GB" dirty="0"/>
              <a:t>date</a:t>
            </a:r>
          </a:p>
        </p:txBody>
      </p:sp>
    </p:spTree>
    <p:extLst>
      <p:ext uri="{BB962C8B-B14F-4D97-AF65-F5344CB8AC3E}">
        <p14:creationId xmlns:p14="http://schemas.microsoft.com/office/powerpoint/2010/main" val="108644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F23D24-34B9-4689-9C98-1A40E973A666}"/>
              </a:ext>
            </a:extLst>
          </p:cNvPr>
          <p:cNvSpPr>
            <a:spLocks noGrp="1"/>
          </p:cNvSpPr>
          <p:nvPr>
            <p:ph type="title"/>
          </p:nvPr>
        </p:nvSpPr>
        <p:spPr/>
        <p:txBody>
          <a:bodyPr>
            <a:noAutofit/>
          </a:bodyPr>
          <a:lstStyle/>
          <a:p>
            <a:r>
              <a:rPr lang="en-GB" dirty="0"/>
              <a:t>Headline title goes here… never more than one line</a:t>
            </a:r>
          </a:p>
        </p:txBody>
      </p:sp>
      <p:sp>
        <p:nvSpPr>
          <p:cNvPr id="5" name="Text Placeholder 4">
            <a:extLst>
              <a:ext uri="{FF2B5EF4-FFF2-40B4-BE49-F238E27FC236}">
                <a16:creationId xmlns:a16="http://schemas.microsoft.com/office/drawing/2014/main" id="{C408A4FB-EC84-4000-A3B1-6AA7422E1D0F}"/>
              </a:ext>
            </a:extLst>
          </p:cNvPr>
          <p:cNvSpPr>
            <a:spLocks noGrp="1"/>
          </p:cNvSpPr>
          <p:nvPr>
            <p:ph type="body" sz="half" idx="2"/>
          </p:nvPr>
        </p:nvSpPr>
        <p:spPr/>
        <p:txBody>
          <a:bodyPr>
            <a:noAutofit/>
          </a:bodyPr>
          <a:lstStyle/>
          <a:p>
            <a:r>
              <a:rPr lang="en-GB" dirty="0"/>
              <a:t>Add a subtitle here if you need to add further information to expand on the headline. Delete if not needed</a:t>
            </a:r>
          </a:p>
        </p:txBody>
      </p:sp>
      <p:sp>
        <p:nvSpPr>
          <p:cNvPr id="4" name="Content Placeholder 3">
            <a:extLst>
              <a:ext uri="{FF2B5EF4-FFF2-40B4-BE49-F238E27FC236}">
                <a16:creationId xmlns:a16="http://schemas.microsoft.com/office/drawing/2014/main" id="{C3D15710-EA19-40EB-9D93-D974B066617F}"/>
              </a:ext>
            </a:extLst>
          </p:cNvPr>
          <p:cNvSpPr>
            <a:spLocks noGrp="1"/>
          </p:cNvSpPr>
          <p:nvPr>
            <p:ph idx="1"/>
          </p:nvPr>
        </p:nvSpPr>
        <p:spPr/>
        <p:txBody>
          <a:bodyPr>
            <a:noAutofit/>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Phasellus</a:t>
            </a:r>
            <a:r>
              <a:rPr lang="en-GB" dirty="0"/>
              <a:t> lacinia </a:t>
            </a:r>
            <a:r>
              <a:rPr lang="en-GB" dirty="0" err="1"/>
              <a:t>interdum</a:t>
            </a:r>
            <a:r>
              <a:rPr lang="en-GB" dirty="0"/>
              <a:t> </a:t>
            </a:r>
            <a:r>
              <a:rPr lang="en-GB" dirty="0" err="1"/>
              <a:t>ut</a:t>
            </a:r>
            <a:r>
              <a:rPr lang="en-GB" dirty="0"/>
              <a:t> </a:t>
            </a:r>
            <a:r>
              <a:rPr lang="en-GB" dirty="0" err="1"/>
              <a:t>faucibus</a:t>
            </a:r>
            <a:r>
              <a:rPr lang="en-GB" dirty="0"/>
              <a:t>. </a:t>
            </a:r>
          </a:p>
          <a:p>
            <a:pPr lvl="1">
              <a:buFont typeface="Arial" panose="020B0604020202020204" pitchFamily="34" charset="0"/>
              <a:buChar char="–"/>
            </a:pPr>
            <a:r>
              <a:rPr lang="en-GB" dirty="0" err="1"/>
              <a:t>Praesent</a:t>
            </a:r>
            <a:r>
              <a:rPr lang="en-GB" dirty="0"/>
              <a:t> semper </a:t>
            </a:r>
            <a:r>
              <a:rPr lang="en-GB" dirty="0" err="1"/>
              <a:t>volutpat</a:t>
            </a:r>
            <a:r>
              <a:rPr lang="en-GB" dirty="0"/>
              <a:t> </a:t>
            </a:r>
            <a:r>
              <a:rPr lang="en-GB" dirty="0" err="1"/>
              <a:t>purus</a:t>
            </a:r>
            <a:r>
              <a:rPr lang="en-GB" dirty="0"/>
              <a:t> non </a:t>
            </a:r>
            <a:r>
              <a:rPr lang="en-GB" dirty="0" err="1"/>
              <a:t>commodo</a:t>
            </a:r>
            <a:r>
              <a:rPr lang="en-GB" dirty="0"/>
              <a:t>. </a:t>
            </a:r>
          </a:p>
          <a:p>
            <a:pPr lvl="1">
              <a:buFont typeface="Arial" panose="020B0604020202020204" pitchFamily="34" charset="0"/>
              <a:buChar char="–"/>
            </a:pPr>
            <a:r>
              <a:rPr lang="en-GB" dirty="0"/>
              <a:t>Cras </a:t>
            </a:r>
            <a:r>
              <a:rPr lang="en-GB" dirty="0" err="1"/>
              <a:t>lobortis</a:t>
            </a:r>
            <a:r>
              <a:rPr lang="en-GB" dirty="0"/>
              <a:t> non </a:t>
            </a:r>
            <a:r>
              <a:rPr lang="en-GB" dirty="0" err="1"/>
              <a:t>orci</a:t>
            </a:r>
            <a:r>
              <a:rPr lang="en-GB" dirty="0"/>
              <a:t> </a:t>
            </a:r>
            <a:r>
              <a:rPr lang="en-GB" dirty="0" err="1"/>
              <a:t>nec</a:t>
            </a:r>
            <a:r>
              <a:rPr lang="en-GB" dirty="0"/>
              <a:t> </a:t>
            </a:r>
            <a:r>
              <a:rPr lang="en-GB" dirty="0" err="1"/>
              <a:t>imperdiet</a:t>
            </a:r>
            <a:r>
              <a:rPr lang="en-GB" dirty="0"/>
              <a:t>. </a:t>
            </a:r>
          </a:p>
          <a:p>
            <a:pPr lvl="1">
              <a:buFont typeface="Arial" panose="020B0604020202020204" pitchFamily="34" charset="0"/>
              <a:buChar char="–"/>
            </a:pPr>
            <a:r>
              <a:rPr lang="en-GB" dirty="0" err="1"/>
              <a:t>Nulla</a:t>
            </a:r>
            <a:r>
              <a:rPr lang="en-GB" dirty="0"/>
              <a:t> </a:t>
            </a:r>
            <a:r>
              <a:rPr lang="en-GB" dirty="0" err="1"/>
              <a:t>eget</a:t>
            </a:r>
            <a:r>
              <a:rPr lang="en-GB" dirty="0"/>
              <a:t> </a:t>
            </a:r>
            <a:r>
              <a:rPr lang="en-GB" dirty="0" err="1"/>
              <a:t>lobortis</a:t>
            </a:r>
            <a:r>
              <a:rPr lang="en-GB" dirty="0"/>
              <a:t> </a:t>
            </a:r>
            <a:r>
              <a:rPr lang="en-GB" dirty="0" err="1"/>
              <a:t>risus</a:t>
            </a:r>
            <a:r>
              <a:rPr lang="en-GB" dirty="0"/>
              <a:t>. </a:t>
            </a:r>
            <a:r>
              <a:rPr lang="en-GB" dirty="0" err="1"/>
              <a:t>Nulla</a:t>
            </a:r>
            <a:r>
              <a:rPr lang="en-GB" dirty="0"/>
              <a:t> et </a:t>
            </a:r>
            <a:r>
              <a:rPr lang="en-GB" dirty="0" err="1"/>
              <a:t>ultrices</a:t>
            </a:r>
            <a:r>
              <a:rPr lang="en-GB" dirty="0"/>
              <a:t> </a:t>
            </a:r>
            <a:r>
              <a:rPr lang="en-GB" dirty="0" err="1"/>
              <a:t>nibh</a:t>
            </a:r>
            <a:r>
              <a:rPr lang="en-GB" dirty="0"/>
              <a:t>. </a:t>
            </a:r>
            <a:r>
              <a:rPr lang="en-GB" dirty="0" err="1"/>
              <a:t>Vivamus</a:t>
            </a:r>
            <a:r>
              <a:rPr lang="en-GB" dirty="0"/>
              <a:t> </a:t>
            </a:r>
            <a:r>
              <a:rPr lang="en-GB" dirty="0" err="1"/>
              <a:t>volutpat</a:t>
            </a:r>
            <a:r>
              <a:rPr lang="en-GB" dirty="0"/>
              <a:t> dictum convallis. </a:t>
            </a:r>
          </a:p>
          <a:p>
            <a:r>
              <a:rPr lang="en-GB" dirty="0"/>
              <a:t>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inceptos</a:t>
            </a:r>
            <a:r>
              <a:rPr lang="en-GB" dirty="0"/>
              <a:t> </a:t>
            </a:r>
            <a:r>
              <a:rPr lang="en-GB" dirty="0" err="1"/>
              <a:t>himenaeos</a:t>
            </a:r>
            <a:r>
              <a:rPr lang="en-GB" dirty="0"/>
              <a:t>. </a:t>
            </a:r>
          </a:p>
          <a:p>
            <a:pPr lvl="1">
              <a:buFont typeface="Arial" panose="020B0604020202020204" pitchFamily="34" charset="0"/>
              <a:buChar char="–"/>
            </a:pPr>
            <a:r>
              <a:rPr lang="en-GB" dirty="0" err="1"/>
              <a:t>Sed</a:t>
            </a:r>
            <a:r>
              <a:rPr lang="en-GB" dirty="0"/>
              <a:t> libero ex, </a:t>
            </a:r>
            <a:r>
              <a:rPr lang="en-GB" dirty="0" err="1"/>
              <a:t>finibus</a:t>
            </a:r>
            <a:r>
              <a:rPr lang="en-GB" dirty="0"/>
              <a:t> id </a:t>
            </a:r>
            <a:r>
              <a:rPr lang="en-GB" dirty="0" err="1"/>
              <a:t>justo</a:t>
            </a:r>
            <a:r>
              <a:rPr lang="en-GB" dirty="0"/>
              <a:t> sit </a:t>
            </a:r>
            <a:r>
              <a:rPr lang="en-GB" dirty="0" err="1"/>
              <a:t>amet</a:t>
            </a:r>
            <a:r>
              <a:rPr lang="en-GB" dirty="0"/>
              <a:t>, </a:t>
            </a:r>
            <a:r>
              <a:rPr lang="en-GB" dirty="0" err="1"/>
              <a:t>feugiat</a:t>
            </a:r>
            <a:r>
              <a:rPr lang="en-GB" dirty="0"/>
              <a:t> </a:t>
            </a:r>
            <a:r>
              <a:rPr lang="en-GB" dirty="0" err="1"/>
              <a:t>finibus</a:t>
            </a:r>
            <a:r>
              <a:rPr lang="en-GB" dirty="0"/>
              <a:t> ex. </a:t>
            </a:r>
          </a:p>
          <a:p>
            <a:pPr lvl="1">
              <a:buFont typeface="Arial" panose="020B0604020202020204" pitchFamily="34" charset="0"/>
              <a:buChar char="–"/>
            </a:pPr>
            <a:r>
              <a:rPr lang="en-GB" dirty="0"/>
              <a:t>Integer vitae </a:t>
            </a:r>
            <a:r>
              <a:rPr lang="en-GB" dirty="0" err="1"/>
              <a:t>pretium</a:t>
            </a:r>
            <a:r>
              <a:rPr lang="en-GB" dirty="0"/>
              <a:t> eros. In </a:t>
            </a:r>
            <a:r>
              <a:rPr lang="en-GB" dirty="0" err="1"/>
              <a:t>feugiat</a:t>
            </a:r>
            <a:r>
              <a:rPr lang="en-GB" dirty="0"/>
              <a:t> </a:t>
            </a:r>
            <a:r>
              <a:rPr lang="en-GB" dirty="0" err="1"/>
              <a:t>interdum</a:t>
            </a:r>
            <a:r>
              <a:rPr lang="en-GB" dirty="0"/>
              <a:t> </a:t>
            </a:r>
            <a:r>
              <a:rPr lang="en-GB" dirty="0" err="1"/>
              <a:t>sapien</a:t>
            </a:r>
            <a:r>
              <a:rPr lang="en-GB" dirty="0"/>
              <a:t> </a:t>
            </a:r>
            <a:r>
              <a:rPr lang="en-GB" dirty="0" err="1"/>
              <a:t>quis</a:t>
            </a:r>
            <a:r>
              <a:rPr lang="en-GB" dirty="0"/>
              <a:t> </a:t>
            </a:r>
            <a:r>
              <a:rPr lang="en-GB" dirty="0" err="1"/>
              <a:t>facilisis</a:t>
            </a:r>
            <a:r>
              <a:rPr lang="en-GB" dirty="0"/>
              <a:t>. </a:t>
            </a:r>
          </a:p>
          <a:p>
            <a:pPr lvl="1">
              <a:buFont typeface="Arial" panose="020B0604020202020204" pitchFamily="34" charset="0"/>
              <a:buChar char="–"/>
            </a:pPr>
            <a:r>
              <a:rPr lang="en-GB" dirty="0" err="1"/>
              <a:t>Curabitur</a:t>
            </a:r>
            <a:r>
              <a:rPr lang="en-GB" dirty="0"/>
              <a:t> </a:t>
            </a:r>
            <a:r>
              <a:rPr lang="en-GB" dirty="0" err="1"/>
              <a:t>nec</a:t>
            </a:r>
            <a:r>
              <a:rPr lang="en-GB" dirty="0"/>
              <a:t> </a:t>
            </a:r>
            <a:r>
              <a:rPr lang="en-GB" dirty="0" err="1"/>
              <a:t>placerat</a:t>
            </a:r>
            <a:r>
              <a:rPr lang="en-GB" dirty="0"/>
              <a:t> </a:t>
            </a:r>
            <a:r>
              <a:rPr lang="en-GB" dirty="0" err="1"/>
              <a:t>lectus</a:t>
            </a:r>
            <a:r>
              <a:rPr lang="en-GB" dirty="0"/>
              <a:t>, </a:t>
            </a:r>
            <a:r>
              <a:rPr lang="en-GB" dirty="0" err="1"/>
              <a:t>sed</a:t>
            </a:r>
            <a:r>
              <a:rPr lang="en-GB" dirty="0"/>
              <a:t> porta </a:t>
            </a:r>
            <a:r>
              <a:rPr lang="en-GB" dirty="0" err="1"/>
              <a:t>massa</a:t>
            </a:r>
            <a:r>
              <a:rPr lang="en-GB" dirty="0"/>
              <a:t>. </a:t>
            </a:r>
          </a:p>
          <a:p>
            <a:r>
              <a:rPr lang="en-GB" dirty="0"/>
              <a:t>Maecenas </a:t>
            </a:r>
            <a:r>
              <a:rPr lang="en-GB" dirty="0" err="1"/>
              <a:t>congue</a:t>
            </a:r>
            <a:r>
              <a:rPr lang="en-GB" dirty="0"/>
              <a:t> libero </a:t>
            </a:r>
            <a:r>
              <a:rPr lang="en-GB" dirty="0" err="1"/>
              <a:t>sed</a:t>
            </a:r>
            <a:r>
              <a:rPr lang="en-GB" dirty="0"/>
              <a:t> ipsum vestibulum </a:t>
            </a:r>
            <a:r>
              <a:rPr lang="en-GB" dirty="0" err="1"/>
              <a:t>sagittis</a:t>
            </a:r>
            <a:r>
              <a:rPr lang="en-GB" dirty="0"/>
              <a:t>. </a:t>
            </a:r>
            <a:r>
              <a:rPr lang="en-GB" dirty="0" err="1"/>
              <a:t>Phasellus</a:t>
            </a:r>
            <a:r>
              <a:rPr lang="en-GB" dirty="0"/>
              <a:t> </a:t>
            </a:r>
            <a:r>
              <a:rPr lang="en-GB" dirty="0" err="1"/>
              <a:t>eget</a:t>
            </a:r>
            <a:r>
              <a:rPr lang="en-GB" dirty="0"/>
              <a:t> </a:t>
            </a:r>
            <a:r>
              <a:rPr lang="en-GB" dirty="0" err="1"/>
              <a:t>dignissim</a:t>
            </a:r>
            <a:r>
              <a:rPr lang="en-GB" dirty="0"/>
              <a:t> </a:t>
            </a:r>
            <a:r>
              <a:rPr lang="en-GB" dirty="0" err="1"/>
              <a:t>elit</a:t>
            </a:r>
            <a:r>
              <a:rPr lang="en-GB" dirty="0"/>
              <a:t>. </a:t>
            </a:r>
          </a:p>
          <a:p>
            <a:pPr lvl="1">
              <a:buFont typeface="Arial" panose="020B0604020202020204" pitchFamily="34" charset="0"/>
              <a:buChar char="–"/>
            </a:pPr>
            <a:r>
              <a:rPr lang="en-GB" dirty="0" err="1"/>
              <a:t>Aliquam</a:t>
            </a:r>
            <a:r>
              <a:rPr lang="en-GB" dirty="0"/>
              <a:t> </a:t>
            </a:r>
            <a:r>
              <a:rPr lang="en-GB" dirty="0" err="1"/>
              <a:t>erat</a:t>
            </a:r>
            <a:r>
              <a:rPr lang="en-GB" dirty="0"/>
              <a:t> </a:t>
            </a:r>
            <a:r>
              <a:rPr lang="en-GB" dirty="0" err="1"/>
              <a:t>volutpat</a:t>
            </a:r>
            <a:r>
              <a:rPr lang="en-GB" dirty="0"/>
              <a:t>. Donec a </a:t>
            </a:r>
            <a:r>
              <a:rPr lang="en-GB" dirty="0" err="1"/>
              <a:t>leo</a:t>
            </a:r>
            <a:r>
              <a:rPr lang="en-GB" dirty="0"/>
              <a:t> </a:t>
            </a:r>
            <a:r>
              <a:rPr lang="en-GB" dirty="0" err="1"/>
              <a:t>tristique</a:t>
            </a:r>
            <a:r>
              <a:rPr lang="en-GB" dirty="0"/>
              <a:t>, </a:t>
            </a:r>
            <a:r>
              <a:rPr lang="en-GB" dirty="0" err="1"/>
              <a:t>lobortis</a:t>
            </a:r>
            <a:r>
              <a:rPr lang="en-GB" dirty="0"/>
              <a:t> </a:t>
            </a:r>
            <a:r>
              <a:rPr lang="en-GB" dirty="0" err="1"/>
              <a:t>mauris</a:t>
            </a:r>
            <a:r>
              <a:rPr lang="en-GB" dirty="0"/>
              <a:t> at, </a:t>
            </a:r>
            <a:r>
              <a:rPr lang="en-GB" dirty="0" err="1"/>
              <a:t>congue</a:t>
            </a:r>
            <a:r>
              <a:rPr lang="en-GB" dirty="0"/>
              <a:t> </a:t>
            </a:r>
            <a:r>
              <a:rPr lang="en-GB" dirty="0" err="1"/>
              <a:t>sapien</a:t>
            </a:r>
            <a:r>
              <a:rPr lang="en-GB" dirty="0"/>
              <a:t>. </a:t>
            </a:r>
          </a:p>
          <a:p>
            <a:pPr lvl="1">
              <a:buFont typeface="Arial" panose="020B0604020202020204" pitchFamily="34" charset="0"/>
              <a:buChar char="–"/>
            </a:pPr>
            <a:r>
              <a:rPr lang="en-GB" dirty="0" err="1"/>
              <a:t>Interdum</a:t>
            </a:r>
            <a:r>
              <a:rPr lang="en-GB" dirty="0"/>
              <a:t> et </a:t>
            </a:r>
            <a:r>
              <a:rPr lang="en-GB" dirty="0" err="1"/>
              <a:t>malesuada</a:t>
            </a:r>
            <a:r>
              <a:rPr lang="en-GB" dirty="0"/>
              <a:t> fames ac ante ipsum </a:t>
            </a:r>
            <a:r>
              <a:rPr lang="en-GB" dirty="0" err="1"/>
              <a:t>primis</a:t>
            </a:r>
            <a:r>
              <a:rPr lang="en-GB" dirty="0"/>
              <a:t> in </a:t>
            </a:r>
            <a:r>
              <a:rPr lang="en-GB" dirty="0" err="1"/>
              <a:t>faucibus</a:t>
            </a:r>
            <a:r>
              <a:rPr lang="en-GB" dirty="0"/>
              <a:t>.</a:t>
            </a:r>
          </a:p>
        </p:txBody>
      </p:sp>
      <p:sp>
        <p:nvSpPr>
          <p:cNvPr id="42" name="Slide Number Placeholder 41">
            <a:extLst>
              <a:ext uri="{FF2B5EF4-FFF2-40B4-BE49-F238E27FC236}">
                <a16:creationId xmlns:a16="http://schemas.microsoft.com/office/drawing/2014/main" id="{3C0D56C8-ECE9-4B13-B000-59703B1F1140}"/>
              </a:ext>
            </a:extLst>
          </p:cNvPr>
          <p:cNvSpPr>
            <a:spLocks noGrp="1"/>
          </p:cNvSpPr>
          <p:nvPr>
            <p:ph type="sldNum" sz="quarter" idx="4"/>
          </p:nvPr>
        </p:nvSpPr>
        <p:spPr/>
        <p:txBody>
          <a:bodyPr/>
          <a:lstStyle/>
          <a:p>
            <a:fld id="{93814408-5831-49B7-BF84-9D4EB0FEE077}" type="slidenum">
              <a:rPr lang="en-GB" smtClean="0"/>
              <a:pPr/>
              <a:t>39</a:t>
            </a:fld>
            <a:endParaRPr lang="en-GB" dirty="0"/>
          </a:p>
        </p:txBody>
      </p:sp>
    </p:spTree>
    <p:extLst>
      <p:ext uri="{BB962C8B-B14F-4D97-AF65-F5344CB8AC3E}">
        <p14:creationId xmlns:p14="http://schemas.microsoft.com/office/powerpoint/2010/main" val="643848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EB16B-5D41-7B42-ADB7-29B8E9D4B92F}"/>
              </a:ext>
            </a:extLst>
          </p:cNvPr>
          <p:cNvSpPr>
            <a:spLocks noGrp="1"/>
          </p:cNvSpPr>
          <p:nvPr>
            <p:ph type="title"/>
          </p:nvPr>
        </p:nvSpPr>
        <p:spPr/>
        <p:txBody>
          <a:bodyPr/>
          <a:lstStyle/>
          <a:p>
            <a:r>
              <a:rPr lang="en-GB" dirty="0"/>
              <a:t>Using photos</a:t>
            </a:r>
          </a:p>
        </p:txBody>
      </p:sp>
      <p:sp>
        <p:nvSpPr>
          <p:cNvPr id="3" name="Content Placeholder 2">
            <a:extLst>
              <a:ext uri="{FF2B5EF4-FFF2-40B4-BE49-F238E27FC236}">
                <a16:creationId xmlns:a16="http://schemas.microsoft.com/office/drawing/2014/main" id="{AF343CE6-4E74-0A43-B68F-16E1A9E9D5E3}"/>
              </a:ext>
            </a:extLst>
          </p:cNvPr>
          <p:cNvSpPr>
            <a:spLocks noGrp="1"/>
          </p:cNvSpPr>
          <p:nvPr>
            <p:ph idx="1"/>
          </p:nvPr>
        </p:nvSpPr>
        <p:spPr/>
        <p:txBody>
          <a:bodyPr/>
          <a:lstStyle/>
          <a:p>
            <a:r>
              <a:rPr lang="en-GB" dirty="0"/>
              <a:t>Some of the slides use photography of our members to help bring the messages to life. </a:t>
            </a:r>
            <a:br>
              <a:rPr lang="en-GB" dirty="0"/>
            </a:br>
            <a:r>
              <a:rPr lang="en-GB" dirty="0"/>
              <a:t>Used sparingly through a slide deck, they will add lots of impact.</a:t>
            </a:r>
          </a:p>
          <a:p>
            <a:r>
              <a:rPr lang="en-GB" dirty="0"/>
              <a:t>You can select suitable photos from the Flickr folder here: </a:t>
            </a:r>
            <a:r>
              <a:rPr lang="en-GB" u="sng" dirty="0"/>
              <a:t>Add link when folder created</a:t>
            </a:r>
          </a:p>
          <a:p>
            <a:r>
              <a:rPr lang="en-GB" dirty="0"/>
              <a:t>If you’re unfamiliar with adding photo into frames, here’s some guidance:</a:t>
            </a:r>
          </a:p>
          <a:p>
            <a:pPr lvl="1"/>
            <a:r>
              <a:rPr lang="en-US" dirty="0"/>
              <a:t>To change the image in a frame:</a:t>
            </a:r>
          </a:p>
          <a:p>
            <a:pPr marL="1134900" lvl="2" indent="-342900">
              <a:buFont typeface="+mj-lt"/>
              <a:buAutoNum type="arabicPeriod"/>
            </a:pPr>
            <a:r>
              <a:rPr lang="en-US" dirty="0"/>
              <a:t>Delete image that is there. </a:t>
            </a:r>
          </a:p>
          <a:p>
            <a:pPr marL="1134900" lvl="2" indent="-342900">
              <a:buFont typeface="+mj-lt"/>
              <a:buAutoNum type="arabicPeriod"/>
            </a:pPr>
            <a:r>
              <a:rPr lang="en-US" dirty="0"/>
              <a:t>It should then leave a box saying, “tap icon to add picture”. </a:t>
            </a:r>
          </a:p>
          <a:p>
            <a:pPr marL="1134900" lvl="2" indent="-342900">
              <a:buFont typeface="+mj-lt"/>
              <a:buAutoNum type="arabicPeriod"/>
            </a:pPr>
            <a:r>
              <a:rPr lang="en-US" dirty="0"/>
              <a:t>If not click reset from the menu bar.</a:t>
            </a:r>
          </a:p>
          <a:p>
            <a:pPr marL="1134900" lvl="2" indent="-342900">
              <a:buFont typeface="+mj-lt"/>
              <a:buAutoNum type="arabicPeriod"/>
            </a:pPr>
            <a:r>
              <a:rPr lang="en-US" dirty="0"/>
              <a:t>Click icon and choose image. </a:t>
            </a:r>
          </a:p>
          <a:p>
            <a:pPr marL="1134900" lvl="2" indent="-342900">
              <a:buFont typeface="+mj-lt"/>
              <a:buAutoNum type="arabicPeriod"/>
            </a:pPr>
            <a:r>
              <a:rPr lang="en-US" dirty="0"/>
              <a:t>Right click on image and “send to back”.</a:t>
            </a:r>
          </a:p>
          <a:p>
            <a:pPr marL="1134900" lvl="2" indent="-342900">
              <a:buFont typeface="+mj-lt"/>
              <a:buAutoNum type="arabicPeriod"/>
            </a:pPr>
            <a:r>
              <a:rPr lang="en-US" dirty="0"/>
              <a:t>If the image needs positioning in the shape, use the crop tool to resize or move it left or right.</a:t>
            </a:r>
          </a:p>
          <a:p>
            <a:pPr lvl="1"/>
            <a:r>
              <a:rPr lang="en-US" dirty="0"/>
              <a:t>To add an image to an empty frame, follow steps 2-6</a:t>
            </a:r>
          </a:p>
          <a:p>
            <a:pPr lvl="1"/>
            <a:endParaRPr lang="en-GB" u="sng" dirty="0"/>
          </a:p>
        </p:txBody>
      </p:sp>
      <p:sp>
        <p:nvSpPr>
          <p:cNvPr id="4" name="Slide Number Placeholder 3">
            <a:extLst>
              <a:ext uri="{FF2B5EF4-FFF2-40B4-BE49-F238E27FC236}">
                <a16:creationId xmlns:a16="http://schemas.microsoft.com/office/drawing/2014/main" id="{E8F15A1C-05A7-2147-A933-413F423ECDE8}"/>
              </a:ext>
            </a:extLst>
          </p:cNvPr>
          <p:cNvSpPr>
            <a:spLocks noGrp="1"/>
          </p:cNvSpPr>
          <p:nvPr>
            <p:ph type="sldNum" sz="quarter" idx="4"/>
          </p:nvPr>
        </p:nvSpPr>
        <p:spPr/>
        <p:txBody>
          <a:bodyPr/>
          <a:lstStyle/>
          <a:p>
            <a:fld id="{93814408-5831-49B7-BF84-9D4EB0FEE077}" type="slidenum">
              <a:rPr lang="en-GB" smtClean="0"/>
              <a:pPr/>
              <a:t>4</a:t>
            </a:fld>
            <a:endParaRPr lang="en-GB" dirty="0"/>
          </a:p>
        </p:txBody>
      </p:sp>
      <p:sp>
        <p:nvSpPr>
          <p:cNvPr id="8" name="Rectangle 7">
            <a:extLst>
              <a:ext uri="{FF2B5EF4-FFF2-40B4-BE49-F238E27FC236}">
                <a16:creationId xmlns:a16="http://schemas.microsoft.com/office/drawing/2014/main" id="{984DE8AE-F3DF-47DF-BB20-07F3158FA3FA}"/>
              </a:ext>
            </a:extLst>
          </p:cNvPr>
          <p:cNvSpPr/>
          <p:nvPr/>
        </p:nvSpPr>
        <p:spPr>
          <a:xfrm>
            <a:off x="7918230" y="0"/>
            <a:ext cx="4273769" cy="5005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GUIDANCE SLIDE – DELETE AFTER READING.</a:t>
            </a:r>
          </a:p>
        </p:txBody>
      </p:sp>
    </p:spTree>
    <p:extLst>
      <p:ext uri="{BB962C8B-B14F-4D97-AF65-F5344CB8AC3E}">
        <p14:creationId xmlns:p14="http://schemas.microsoft.com/office/powerpoint/2010/main" val="3816930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F23D24-34B9-4689-9C98-1A40E973A666}"/>
              </a:ext>
            </a:extLst>
          </p:cNvPr>
          <p:cNvSpPr>
            <a:spLocks noGrp="1"/>
          </p:cNvSpPr>
          <p:nvPr>
            <p:ph type="title"/>
          </p:nvPr>
        </p:nvSpPr>
        <p:spPr>
          <a:xfrm>
            <a:off x="452852" y="294639"/>
            <a:ext cx="10653954" cy="549275"/>
          </a:xfrm>
        </p:spPr>
        <p:txBody>
          <a:bodyPr>
            <a:noAutofit/>
          </a:bodyPr>
          <a:lstStyle/>
          <a:p>
            <a:r>
              <a:rPr lang="en-GB" dirty="0"/>
              <a:t>Headline title goes here… never more than one line</a:t>
            </a:r>
          </a:p>
        </p:txBody>
      </p:sp>
      <p:sp>
        <p:nvSpPr>
          <p:cNvPr id="4" name="Content Placeholder 3">
            <a:extLst>
              <a:ext uri="{FF2B5EF4-FFF2-40B4-BE49-F238E27FC236}">
                <a16:creationId xmlns:a16="http://schemas.microsoft.com/office/drawing/2014/main" id="{C3D15710-EA19-40EB-9D93-D974B066617F}"/>
              </a:ext>
            </a:extLst>
          </p:cNvPr>
          <p:cNvSpPr>
            <a:spLocks noGrp="1"/>
          </p:cNvSpPr>
          <p:nvPr>
            <p:ph idx="1"/>
          </p:nvPr>
        </p:nvSpPr>
        <p:spPr>
          <a:xfrm>
            <a:off x="1076862" y="1418897"/>
            <a:ext cx="10029944" cy="4970059"/>
          </a:xfrm>
        </p:spPr>
        <p:txBody>
          <a:bodyPr>
            <a:noAutofit/>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Phasellus</a:t>
            </a:r>
            <a:r>
              <a:rPr lang="en-GB" dirty="0"/>
              <a:t> lacinia </a:t>
            </a:r>
            <a:r>
              <a:rPr lang="en-GB" dirty="0" err="1"/>
              <a:t>interdum</a:t>
            </a:r>
            <a:r>
              <a:rPr lang="en-GB" dirty="0"/>
              <a:t> </a:t>
            </a:r>
            <a:r>
              <a:rPr lang="en-GB" dirty="0" err="1"/>
              <a:t>ut</a:t>
            </a:r>
            <a:r>
              <a:rPr lang="en-GB" dirty="0"/>
              <a:t> </a:t>
            </a:r>
            <a:r>
              <a:rPr lang="en-GB" dirty="0" err="1"/>
              <a:t>faucibus</a:t>
            </a:r>
            <a:r>
              <a:rPr lang="en-GB" dirty="0"/>
              <a:t>. </a:t>
            </a:r>
          </a:p>
          <a:p>
            <a:pPr lvl="1">
              <a:buFont typeface="Arial" panose="020B0604020202020204" pitchFamily="34" charset="0"/>
              <a:buChar char="–"/>
            </a:pPr>
            <a:r>
              <a:rPr lang="en-GB" dirty="0" err="1"/>
              <a:t>Praesent</a:t>
            </a:r>
            <a:r>
              <a:rPr lang="en-GB" dirty="0"/>
              <a:t> semper </a:t>
            </a:r>
            <a:r>
              <a:rPr lang="en-GB" dirty="0" err="1"/>
              <a:t>volutpat</a:t>
            </a:r>
            <a:r>
              <a:rPr lang="en-GB" dirty="0"/>
              <a:t> </a:t>
            </a:r>
            <a:r>
              <a:rPr lang="en-GB" dirty="0" err="1"/>
              <a:t>purus</a:t>
            </a:r>
            <a:r>
              <a:rPr lang="en-GB" dirty="0"/>
              <a:t> non </a:t>
            </a:r>
            <a:r>
              <a:rPr lang="en-GB" dirty="0" err="1"/>
              <a:t>commodo</a:t>
            </a:r>
            <a:r>
              <a:rPr lang="en-GB" dirty="0"/>
              <a:t>. </a:t>
            </a:r>
          </a:p>
          <a:p>
            <a:pPr lvl="1">
              <a:buFont typeface="Arial" panose="020B0604020202020204" pitchFamily="34" charset="0"/>
              <a:buChar char="–"/>
            </a:pPr>
            <a:r>
              <a:rPr lang="en-GB" dirty="0"/>
              <a:t>Cras </a:t>
            </a:r>
            <a:r>
              <a:rPr lang="en-GB" dirty="0" err="1"/>
              <a:t>lobortis</a:t>
            </a:r>
            <a:r>
              <a:rPr lang="en-GB" dirty="0"/>
              <a:t> non </a:t>
            </a:r>
            <a:r>
              <a:rPr lang="en-GB" dirty="0" err="1"/>
              <a:t>orci</a:t>
            </a:r>
            <a:r>
              <a:rPr lang="en-GB" dirty="0"/>
              <a:t> </a:t>
            </a:r>
            <a:r>
              <a:rPr lang="en-GB" dirty="0" err="1"/>
              <a:t>nec</a:t>
            </a:r>
            <a:r>
              <a:rPr lang="en-GB" dirty="0"/>
              <a:t> </a:t>
            </a:r>
            <a:r>
              <a:rPr lang="en-GB" dirty="0" err="1"/>
              <a:t>imperdiet</a:t>
            </a:r>
            <a:r>
              <a:rPr lang="en-GB" dirty="0"/>
              <a:t>. </a:t>
            </a:r>
          </a:p>
          <a:p>
            <a:pPr lvl="1">
              <a:buFont typeface="Arial" panose="020B0604020202020204" pitchFamily="34" charset="0"/>
              <a:buChar char="–"/>
            </a:pPr>
            <a:r>
              <a:rPr lang="en-GB" dirty="0" err="1"/>
              <a:t>Nulla</a:t>
            </a:r>
            <a:r>
              <a:rPr lang="en-GB" dirty="0"/>
              <a:t> </a:t>
            </a:r>
            <a:r>
              <a:rPr lang="en-GB" dirty="0" err="1"/>
              <a:t>eget</a:t>
            </a:r>
            <a:r>
              <a:rPr lang="en-GB" dirty="0"/>
              <a:t> </a:t>
            </a:r>
            <a:r>
              <a:rPr lang="en-GB" dirty="0" err="1"/>
              <a:t>lobortis</a:t>
            </a:r>
            <a:r>
              <a:rPr lang="en-GB" dirty="0"/>
              <a:t> </a:t>
            </a:r>
            <a:r>
              <a:rPr lang="en-GB" dirty="0" err="1"/>
              <a:t>risus</a:t>
            </a:r>
            <a:r>
              <a:rPr lang="en-GB" dirty="0"/>
              <a:t>. </a:t>
            </a:r>
            <a:r>
              <a:rPr lang="en-GB" dirty="0" err="1"/>
              <a:t>Nulla</a:t>
            </a:r>
            <a:r>
              <a:rPr lang="en-GB" dirty="0"/>
              <a:t> et </a:t>
            </a:r>
            <a:r>
              <a:rPr lang="en-GB" dirty="0" err="1"/>
              <a:t>ultrices</a:t>
            </a:r>
            <a:r>
              <a:rPr lang="en-GB" dirty="0"/>
              <a:t> </a:t>
            </a:r>
            <a:r>
              <a:rPr lang="en-GB" dirty="0" err="1"/>
              <a:t>nibh</a:t>
            </a:r>
            <a:r>
              <a:rPr lang="en-GB" dirty="0"/>
              <a:t>. </a:t>
            </a:r>
            <a:r>
              <a:rPr lang="en-GB" dirty="0" err="1"/>
              <a:t>Vivamus</a:t>
            </a:r>
            <a:r>
              <a:rPr lang="en-GB" dirty="0"/>
              <a:t> </a:t>
            </a:r>
            <a:r>
              <a:rPr lang="en-GB" dirty="0" err="1"/>
              <a:t>volutpat</a:t>
            </a:r>
            <a:r>
              <a:rPr lang="en-GB" dirty="0"/>
              <a:t> dictum convallis. </a:t>
            </a:r>
          </a:p>
          <a:p>
            <a:r>
              <a:rPr lang="en-GB" dirty="0"/>
              <a:t>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inceptos</a:t>
            </a:r>
            <a:r>
              <a:rPr lang="en-GB" dirty="0"/>
              <a:t> </a:t>
            </a:r>
            <a:r>
              <a:rPr lang="en-GB" dirty="0" err="1"/>
              <a:t>himenaeos</a:t>
            </a:r>
            <a:r>
              <a:rPr lang="en-GB" dirty="0"/>
              <a:t>. </a:t>
            </a:r>
          </a:p>
          <a:p>
            <a:pPr lvl="1">
              <a:buFont typeface="Arial" panose="020B0604020202020204" pitchFamily="34" charset="0"/>
              <a:buChar char="–"/>
            </a:pPr>
            <a:r>
              <a:rPr lang="en-GB" dirty="0" err="1"/>
              <a:t>Sed</a:t>
            </a:r>
            <a:r>
              <a:rPr lang="en-GB" dirty="0"/>
              <a:t> libero ex, </a:t>
            </a:r>
            <a:r>
              <a:rPr lang="en-GB" dirty="0" err="1"/>
              <a:t>finibus</a:t>
            </a:r>
            <a:r>
              <a:rPr lang="en-GB" dirty="0"/>
              <a:t> id </a:t>
            </a:r>
            <a:r>
              <a:rPr lang="en-GB" dirty="0" err="1"/>
              <a:t>justo</a:t>
            </a:r>
            <a:r>
              <a:rPr lang="en-GB" dirty="0"/>
              <a:t> sit </a:t>
            </a:r>
            <a:r>
              <a:rPr lang="en-GB" dirty="0" err="1"/>
              <a:t>amet</a:t>
            </a:r>
            <a:r>
              <a:rPr lang="en-GB" dirty="0"/>
              <a:t>, </a:t>
            </a:r>
            <a:r>
              <a:rPr lang="en-GB" dirty="0" err="1"/>
              <a:t>feugiat</a:t>
            </a:r>
            <a:r>
              <a:rPr lang="en-GB" dirty="0"/>
              <a:t> </a:t>
            </a:r>
            <a:r>
              <a:rPr lang="en-GB" dirty="0" err="1"/>
              <a:t>finibus</a:t>
            </a:r>
            <a:r>
              <a:rPr lang="en-GB" dirty="0"/>
              <a:t> ex. </a:t>
            </a:r>
          </a:p>
          <a:p>
            <a:pPr lvl="1">
              <a:buFont typeface="Arial" panose="020B0604020202020204" pitchFamily="34" charset="0"/>
              <a:buChar char="–"/>
            </a:pPr>
            <a:r>
              <a:rPr lang="en-GB" dirty="0"/>
              <a:t>Integer vitae </a:t>
            </a:r>
            <a:r>
              <a:rPr lang="en-GB" dirty="0" err="1"/>
              <a:t>pretium</a:t>
            </a:r>
            <a:r>
              <a:rPr lang="en-GB" dirty="0"/>
              <a:t> eros. In </a:t>
            </a:r>
            <a:r>
              <a:rPr lang="en-GB" dirty="0" err="1"/>
              <a:t>feugiat</a:t>
            </a:r>
            <a:r>
              <a:rPr lang="en-GB" dirty="0"/>
              <a:t> </a:t>
            </a:r>
            <a:r>
              <a:rPr lang="en-GB" dirty="0" err="1"/>
              <a:t>interdum</a:t>
            </a:r>
            <a:r>
              <a:rPr lang="en-GB" dirty="0"/>
              <a:t> </a:t>
            </a:r>
            <a:r>
              <a:rPr lang="en-GB" dirty="0" err="1"/>
              <a:t>sapien</a:t>
            </a:r>
            <a:r>
              <a:rPr lang="en-GB" dirty="0"/>
              <a:t> </a:t>
            </a:r>
            <a:r>
              <a:rPr lang="en-GB" dirty="0" err="1"/>
              <a:t>quis</a:t>
            </a:r>
            <a:r>
              <a:rPr lang="en-GB" dirty="0"/>
              <a:t> </a:t>
            </a:r>
            <a:r>
              <a:rPr lang="en-GB" dirty="0" err="1"/>
              <a:t>facilisis</a:t>
            </a:r>
            <a:r>
              <a:rPr lang="en-GB" dirty="0"/>
              <a:t>. </a:t>
            </a:r>
          </a:p>
          <a:p>
            <a:pPr lvl="1">
              <a:buFont typeface="Arial" panose="020B0604020202020204" pitchFamily="34" charset="0"/>
              <a:buChar char="–"/>
            </a:pPr>
            <a:r>
              <a:rPr lang="en-GB" dirty="0" err="1"/>
              <a:t>Curabitur</a:t>
            </a:r>
            <a:r>
              <a:rPr lang="en-GB" dirty="0"/>
              <a:t> </a:t>
            </a:r>
            <a:r>
              <a:rPr lang="en-GB" dirty="0" err="1"/>
              <a:t>nec</a:t>
            </a:r>
            <a:r>
              <a:rPr lang="en-GB" dirty="0"/>
              <a:t> </a:t>
            </a:r>
            <a:r>
              <a:rPr lang="en-GB" dirty="0" err="1"/>
              <a:t>placerat</a:t>
            </a:r>
            <a:r>
              <a:rPr lang="en-GB" dirty="0"/>
              <a:t> </a:t>
            </a:r>
            <a:r>
              <a:rPr lang="en-GB" dirty="0" err="1"/>
              <a:t>lectus</a:t>
            </a:r>
            <a:r>
              <a:rPr lang="en-GB" dirty="0"/>
              <a:t>, </a:t>
            </a:r>
            <a:r>
              <a:rPr lang="en-GB" dirty="0" err="1"/>
              <a:t>sed</a:t>
            </a:r>
            <a:r>
              <a:rPr lang="en-GB" dirty="0"/>
              <a:t> porta </a:t>
            </a:r>
            <a:r>
              <a:rPr lang="en-GB" dirty="0" err="1"/>
              <a:t>massa</a:t>
            </a:r>
            <a:r>
              <a:rPr lang="en-GB" dirty="0"/>
              <a:t>. </a:t>
            </a:r>
          </a:p>
          <a:p>
            <a:r>
              <a:rPr lang="en-GB" dirty="0"/>
              <a:t>Maecenas </a:t>
            </a:r>
            <a:r>
              <a:rPr lang="en-GB" dirty="0" err="1"/>
              <a:t>congue</a:t>
            </a:r>
            <a:r>
              <a:rPr lang="en-GB" dirty="0"/>
              <a:t> libero </a:t>
            </a:r>
            <a:r>
              <a:rPr lang="en-GB" dirty="0" err="1"/>
              <a:t>sed</a:t>
            </a:r>
            <a:r>
              <a:rPr lang="en-GB" dirty="0"/>
              <a:t> ipsum vestibulum </a:t>
            </a:r>
            <a:r>
              <a:rPr lang="en-GB" dirty="0" err="1"/>
              <a:t>sagittis</a:t>
            </a:r>
            <a:r>
              <a:rPr lang="en-GB" dirty="0"/>
              <a:t>. </a:t>
            </a:r>
            <a:r>
              <a:rPr lang="en-GB" dirty="0" err="1"/>
              <a:t>Phasellus</a:t>
            </a:r>
            <a:r>
              <a:rPr lang="en-GB" dirty="0"/>
              <a:t> </a:t>
            </a:r>
            <a:r>
              <a:rPr lang="en-GB" dirty="0" err="1"/>
              <a:t>eget</a:t>
            </a:r>
            <a:r>
              <a:rPr lang="en-GB" dirty="0"/>
              <a:t> </a:t>
            </a:r>
            <a:r>
              <a:rPr lang="en-GB" dirty="0" err="1"/>
              <a:t>dignissim</a:t>
            </a:r>
            <a:r>
              <a:rPr lang="en-GB" dirty="0"/>
              <a:t> </a:t>
            </a:r>
            <a:r>
              <a:rPr lang="en-GB" dirty="0" err="1"/>
              <a:t>elit</a:t>
            </a:r>
            <a:r>
              <a:rPr lang="en-GB" dirty="0"/>
              <a:t>. </a:t>
            </a:r>
          </a:p>
          <a:p>
            <a:pPr lvl="1">
              <a:buFont typeface="Arial" panose="020B0604020202020204" pitchFamily="34" charset="0"/>
              <a:buChar char="–"/>
            </a:pPr>
            <a:r>
              <a:rPr lang="en-GB" dirty="0" err="1"/>
              <a:t>Aliquam</a:t>
            </a:r>
            <a:r>
              <a:rPr lang="en-GB" dirty="0"/>
              <a:t> </a:t>
            </a:r>
            <a:r>
              <a:rPr lang="en-GB" dirty="0" err="1"/>
              <a:t>erat</a:t>
            </a:r>
            <a:r>
              <a:rPr lang="en-GB" dirty="0"/>
              <a:t> </a:t>
            </a:r>
            <a:r>
              <a:rPr lang="en-GB" dirty="0" err="1"/>
              <a:t>volutpat</a:t>
            </a:r>
            <a:r>
              <a:rPr lang="en-GB" dirty="0"/>
              <a:t>. Donec a </a:t>
            </a:r>
            <a:r>
              <a:rPr lang="en-GB" dirty="0" err="1"/>
              <a:t>leo</a:t>
            </a:r>
            <a:r>
              <a:rPr lang="en-GB" dirty="0"/>
              <a:t> </a:t>
            </a:r>
            <a:r>
              <a:rPr lang="en-GB" dirty="0" err="1"/>
              <a:t>tristique</a:t>
            </a:r>
            <a:r>
              <a:rPr lang="en-GB" dirty="0"/>
              <a:t>, </a:t>
            </a:r>
            <a:r>
              <a:rPr lang="en-GB" dirty="0" err="1"/>
              <a:t>lobortis</a:t>
            </a:r>
            <a:r>
              <a:rPr lang="en-GB" dirty="0"/>
              <a:t> </a:t>
            </a:r>
            <a:r>
              <a:rPr lang="en-GB" dirty="0" err="1"/>
              <a:t>mauris</a:t>
            </a:r>
            <a:r>
              <a:rPr lang="en-GB" dirty="0"/>
              <a:t> at, </a:t>
            </a:r>
            <a:r>
              <a:rPr lang="en-GB" dirty="0" err="1"/>
              <a:t>congue</a:t>
            </a:r>
            <a:r>
              <a:rPr lang="en-GB" dirty="0"/>
              <a:t> </a:t>
            </a:r>
            <a:r>
              <a:rPr lang="en-GB" dirty="0" err="1"/>
              <a:t>sapien</a:t>
            </a:r>
            <a:r>
              <a:rPr lang="en-GB" dirty="0"/>
              <a:t>. </a:t>
            </a:r>
          </a:p>
          <a:p>
            <a:pPr lvl="1">
              <a:buFont typeface="Arial" panose="020B0604020202020204" pitchFamily="34" charset="0"/>
              <a:buChar char="–"/>
            </a:pPr>
            <a:r>
              <a:rPr lang="en-GB" dirty="0" err="1"/>
              <a:t>Interdum</a:t>
            </a:r>
            <a:r>
              <a:rPr lang="en-GB" dirty="0"/>
              <a:t> et </a:t>
            </a:r>
            <a:r>
              <a:rPr lang="en-GB" dirty="0" err="1"/>
              <a:t>malesuada</a:t>
            </a:r>
            <a:r>
              <a:rPr lang="en-GB" dirty="0"/>
              <a:t> fames ac ante ipsum </a:t>
            </a:r>
            <a:r>
              <a:rPr lang="en-GB" dirty="0" err="1"/>
              <a:t>primis</a:t>
            </a:r>
            <a:r>
              <a:rPr lang="en-GB" dirty="0"/>
              <a:t> in </a:t>
            </a:r>
            <a:r>
              <a:rPr lang="en-GB" dirty="0" err="1"/>
              <a:t>faucibus</a:t>
            </a:r>
            <a:r>
              <a:rPr lang="en-GB" dirty="0"/>
              <a:t>.</a:t>
            </a:r>
          </a:p>
        </p:txBody>
      </p:sp>
      <p:sp>
        <p:nvSpPr>
          <p:cNvPr id="42" name="Slide Number Placeholder 41">
            <a:extLst>
              <a:ext uri="{FF2B5EF4-FFF2-40B4-BE49-F238E27FC236}">
                <a16:creationId xmlns:a16="http://schemas.microsoft.com/office/drawing/2014/main" id="{3C0D56C8-ECE9-4B13-B000-59703B1F1140}"/>
              </a:ext>
            </a:extLst>
          </p:cNvPr>
          <p:cNvSpPr>
            <a:spLocks noGrp="1"/>
          </p:cNvSpPr>
          <p:nvPr>
            <p:ph type="sldNum" sz="quarter" idx="4"/>
          </p:nvPr>
        </p:nvSpPr>
        <p:spPr>
          <a:xfrm>
            <a:off x="9948041" y="6563361"/>
            <a:ext cx="1014746" cy="247342"/>
          </a:xfrm>
        </p:spPr>
        <p:txBody>
          <a:bodyPr/>
          <a:lstStyle/>
          <a:p>
            <a:fld id="{93814408-5831-49B7-BF84-9D4EB0FEE077}" type="slidenum">
              <a:rPr lang="en-GB" smtClean="0"/>
              <a:pPr/>
              <a:t>40</a:t>
            </a:fld>
            <a:endParaRPr lang="en-GB" dirty="0"/>
          </a:p>
        </p:txBody>
      </p:sp>
    </p:spTree>
    <p:extLst>
      <p:ext uri="{BB962C8B-B14F-4D97-AF65-F5344CB8AC3E}">
        <p14:creationId xmlns:p14="http://schemas.microsoft.com/office/powerpoint/2010/main" val="3559245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70905B2-7484-435B-8331-9589C841B994}"/>
              </a:ext>
            </a:extLst>
          </p:cNvPr>
          <p:cNvSpPr>
            <a:spLocks noGrp="1"/>
          </p:cNvSpPr>
          <p:nvPr>
            <p:ph type="body" sz="half" idx="4294967295"/>
          </p:nvPr>
        </p:nvSpPr>
        <p:spPr>
          <a:xfrm>
            <a:off x="1836869" y="1794582"/>
            <a:ext cx="8974334" cy="2654612"/>
          </a:xfrm>
        </p:spPr>
        <p:txBody>
          <a:bodyPr/>
          <a:lstStyle/>
          <a:p>
            <a:r>
              <a:rPr lang="en-GB" dirty="0"/>
              <a:t>Section divide slide. Can go over a couple of lines</a:t>
            </a:r>
          </a:p>
        </p:txBody>
      </p:sp>
    </p:spTree>
    <p:extLst>
      <p:ext uri="{BB962C8B-B14F-4D97-AF65-F5344CB8AC3E}">
        <p14:creationId xmlns:p14="http://schemas.microsoft.com/office/powerpoint/2010/main" val="346360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F23D24-34B9-4689-9C98-1A40E973A666}"/>
              </a:ext>
            </a:extLst>
          </p:cNvPr>
          <p:cNvSpPr>
            <a:spLocks noGrp="1"/>
          </p:cNvSpPr>
          <p:nvPr>
            <p:ph type="title"/>
          </p:nvPr>
        </p:nvSpPr>
        <p:spPr/>
        <p:txBody>
          <a:bodyPr/>
          <a:lstStyle/>
          <a:p>
            <a:r>
              <a:rPr lang="en-GB" dirty="0"/>
              <a:t>Two column slide option</a:t>
            </a:r>
          </a:p>
        </p:txBody>
      </p:sp>
      <p:sp>
        <p:nvSpPr>
          <p:cNvPr id="18" name="Text Placeholder 17">
            <a:extLst>
              <a:ext uri="{FF2B5EF4-FFF2-40B4-BE49-F238E27FC236}">
                <a16:creationId xmlns:a16="http://schemas.microsoft.com/office/drawing/2014/main" id="{6355EFAF-0EDE-4DA6-A626-2556C7FBD5AB}"/>
              </a:ext>
            </a:extLst>
          </p:cNvPr>
          <p:cNvSpPr>
            <a:spLocks noGrp="1"/>
          </p:cNvSpPr>
          <p:nvPr>
            <p:ph type="body" sz="half" idx="2"/>
          </p:nvPr>
        </p:nvSpPr>
        <p:spPr/>
        <p:txBody>
          <a:bodyPr/>
          <a:lstStyle/>
          <a:p>
            <a:r>
              <a:rPr lang="en-GB" dirty="0"/>
              <a:t>Add a subtitle here if you need to add further information to expand on the headline. Delete if not needed</a:t>
            </a:r>
          </a:p>
        </p:txBody>
      </p:sp>
      <p:sp>
        <p:nvSpPr>
          <p:cNvPr id="4" name="Content Placeholder 3">
            <a:extLst>
              <a:ext uri="{FF2B5EF4-FFF2-40B4-BE49-F238E27FC236}">
                <a16:creationId xmlns:a16="http://schemas.microsoft.com/office/drawing/2014/main" id="{C3D15710-EA19-40EB-9D93-D974B066617F}"/>
              </a:ext>
            </a:extLst>
          </p:cNvPr>
          <p:cNvSpPr>
            <a:spLocks noGrp="1"/>
          </p:cNvSpPr>
          <p:nvPr>
            <p:ph idx="1"/>
          </p:nvPr>
        </p:nvSpPr>
        <p:spPr/>
        <p:txBody>
          <a:bodyPr>
            <a:noAutofit/>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Phasellus</a:t>
            </a:r>
            <a:r>
              <a:rPr lang="en-GB" dirty="0"/>
              <a:t> lacinia </a:t>
            </a:r>
            <a:r>
              <a:rPr lang="en-GB" dirty="0" err="1"/>
              <a:t>ut</a:t>
            </a:r>
            <a:r>
              <a:rPr lang="en-GB" dirty="0"/>
              <a:t> </a:t>
            </a:r>
            <a:r>
              <a:rPr lang="en-GB" dirty="0" err="1"/>
              <a:t>faucibus</a:t>
            </a:r>
            <a:r>
              <a:rPr lang="en-GB" dirty="0"/>
              <a:t>. </a:t>
            </a:r>
          </a:p>
          <a:p>
            <a:pPr lvl="1"/>
            <a:r>
              <a:rPr lang="en-GB" dirty="0" err="1"/>
              <a:t>Praesent</a:t>
            </a:r>
            <a:r>
              <a:rPr lang="en-GB" dirty="0"/>
              <a:t> semper </a:t>
            </a:r>
            <a:r>
              <a:rPr lang="en-GB" dirty="0" err="1"/>
              <a:t>volutpat</a:t>
            </a:r>
            <a:r>
              <a:rPr lang="en-GB" dirty="0"/>
              <a:t> </a:t>
            </a:r>
            <a:r>
              <a:rPr lang="en-GB" dirty="0" err="1"/>
              <a:t>purus</a:t>
            </a:r>
            <a:r>
              <a:rPr lang="en-GB" dirty="0"/>
              <a:t> non </a:t>
            </a:r>
            <a:r>
              <a:rPr lang="en-GB" dirty="0" err="1"/>
              <a:t>commodo</a:t>
            </a:r>
            <a:r>
              <a:rPr lang="en-GB" dirty="0"/>
              <a:t>. </a:t>
            </a:r>
          </a:p>
          <a:p>
            <a:pPr lvl="1"/>
            <a:r>
              <a:rPr lang="en-GB" dirty="0"/>
              <a:t>Cras </a:t>
            </a:r>
            <a:r>
              <a:rPr lang="en-GB" dirty="0" err="1"/>
              <a:t>lobortis</a:t>
            </a:r>
            <a:r>
              <a:rPr lang="en-GB" dirty="0"/>
              <a:t> non </a:t>
            </a:r>
            <a:r>
              <a:rPr lang="en-GB" dirty="0" err="1"/>
              <a:t>orci</a:t>
            </a:r>
            <a:r>
              <a:rPr lang="en-GB" dirty="0"/>
              <a:t> </a:t>
            </a:r>
            <a:r>
              <a:rPr lang="en-GB" dirty="0" err="1"/>
              <a:t>nec</a:t>
            </a:r>
            <a:r>
              <a:rPr lang="en-GB" dirty="0"/>
              <a:t> </a:t>
            </a:r>
            <a:r>
              <a:rPr lang="en-GB" dirty="0" err="1"/>
              <a:t>imperdiet</a:t>
            </a:r>
            <a:r>
              <a:rPr lang="en-GB" dirty="0"/>
              <a:t>. </a:t>
            </a:r>
          </a:p>
          <a:p>
            <a:r>
              <a:rPr lang="en-GB" dirty="0"/>
              <a:t>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himenaeos</a:t>
            </a:r>
            <a:r>
              <a:rPr lang="en-GB" dirty="0"/>
              <a:t>. </a:t>
            </a:r>
          </a:p>
          <a:p>
            <a:pPr lvl="1"/>
            <a:r>
              <a:rPr lang="en-GB" dirty="0" err="1"/>
              <a:t>Sed</a:t>
            </a:r>
            <a:r>
              <a:rPr lang="en-GB" dirty="0"/>
              <a:t> libero ex, </a:t>
            </a:r>
            <a:r>
              <a:rPr lang="en-GB" dirty="0" err="1"/>
              <a:t>finibus</a:t>
            </a:r>
            <a:r>
              <a:rPr lang="en-GB" dirty="0"/>
              <a:t> id </a:t>
            </a:r>
            <a:r>
              <a:rPr lang="en-GB" dirty="0" err="1"/>
              <a:t>justo</a:t>
            </a:r>
            <a:r>
              <a:rPr lang="en-GB" dirty="0"/>
              <a:t> sit </a:t>
            </a:r>
            <a:r>
              <a:rPr lang="en-GB" dirty="0" err="1"/>
              <a:t>amet</a:t>
            </a:r>
            <a:r>
              <a:rPr lang="en-GB" dirty="0"/>
              <a:t>, </a:t>
            </a:r>
            <a:r>
              <a:rPr lang="en-GB" dirty="0" err="1"/>
              <a:t>feugiat</a:t>
            </a:r>
            <a:r>
              <a:rPr lang="en-GB" dirty="0"/>
              <a:t> </a:t>
            </a:r>
            <a:r>
              <a:rPr lang="en-GB" dirty="0" err="1"/>
              <a:t>finibus</a:t>
            </a:r>
            <a:r>
              <a:rPr lang="en-GB" dirty="0"/>
              <a:t> ex. </a:t>
            </a:r>
          </a:p>
          <a:p>
            <a:pPr lvl="1"/>
            <a:r>
              <a:rPr lang="en-GB" dirty="0"/>
              <a:t>Integer vitae </a:t>
            </a:r>
            <a:r>
              <a:rPr lang="en-GB" dirty="0" err="1"/>
              <a:t>pretium</a:t>
            </a:r>
            <a:r>
              <a:rPr lang="en-GB" dirty="0"/>
              <a:t> eros. In </a:t>
            </a:r>
            <a:r>
              <a:rPr lang="en-GB" dirty="0" err="1"/>
              <a:t>feugiat</a:t>
            </a:r>
            <a:r>
              <a:rPr lang="en-GB" dirty="0"/>
              <a:t> </a:t>
            </a:r>
            <a:r>
              <a:rPr lang="en-GB" dirty="0" err="1"/>
              <a:t>interdum</a:t>
            </a:r>
            <a:r>
              <a:rPr lang="en-GB" dirty="0"/>
              <a:t> </a:t>
            </a:r>
            <a:r>
              <a:rPr lang="en-GB" dirty="0" err="1"/>
              <a:t>sapien</a:t>
            </a:r>
            <a:r>
              <a:rPr lang="en-GB" dirty="0"/>
              <a:t> </a:t>
            </a:r>
            <a:r>
              <a:rPr lang="en-GB" dirty="0" err="1"/>
              <a:t>quis</a:t>
            </a:r>
            <a:r>
              <a:rPr lang="en-GB" dirty="0"/>
              <a:t> </a:t>
            </a:r>
            <a:r>
              <a:rPr lang="en-GB" dirty="0" err="1"/>
              <a:t>facilisis</a:t>
            </a:r>
            <a:r>
              <a:rPr lang="en-GB" dirty="0"/>
              <a:t>. </a:t>
            </a:r>
          </a:p>
        </p:txBody>
      </p:sp>
      <p:sp>
        <p:nvSpPr>
          <p:cNvPr id="63" name="Slide Number Placeholder 62">
            <a:extLst>
              <a:ext uri="{FF2B5EF4-FFF2-40B4-BE49-F238E27FC236}">
                <a16:creationId xmlns:a16="http://schemas.microsoft.com/office/drawing/2014/main" id="{116DB033-CF7E-43F3-A3E8-6A70DA268FA4}"/>
              </a:ext>
            </a:extLst>
          </p:cNvPr>
          <p:cNvSpPr>
            <a:spLocks noGrp="1"/>
          </p:cNvSpPr>
          <p:nvPr>
            <p:ph type="sldNum" sz="quarter" idx="4"/>
          </p:nvPr>
        </p:nvSpPr>
        <p:spPr/>
        <p:txBody>
          <a:bodyPr/>
          <a:lstStyle/>
          <a:p>
            <a:fld id="{93814408-5831-49B7-BF84-9D4EB0FEE077}" type="slidenum">
              <a:rPr lang="en-GB" smtClean="0"/>
              <a:pPr/>
              <a:t>42</a:t>
            </a:fld>
            <a:endParaRPr lang="en-GB" dirty="0"/>
          </a:p>
        </p:txBody>
      </p:sp>
      <p:sp>
        <p:nvSpPr>
          <p:cNvPr id="5" name="Text Placeholder 4">
            <a:extLst>
              <a:ext uri="{FF2B5EF4-FFF2-40B4-BE49-F238E27FC236}">
                <a16:creationId xmlns:a16="http://schemas.microsoft.com/office/drawing/2014/main" id="{C408A4FB-EC84-4000-A3B1-6AA7422E1D0F}"/>
              </a:ext>
            </a:extLst>
          </p:cNvPr>
          <p:cNvSpPr>
            <a:spLocks noGrp="1"/>
          </p:cNvSpPr>
          <p:nvPr>
            <p:ph idx="10"/>
          </p:nvPr>
        </p:nvSpPr>
        <p:spPr/>
        <p:txBody>
          <a:bodyPr>
            <a:noAutofit/>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Phasellus</a:t>
            </a:r>
            <a:r>
              <a:rPr lang="en-GB" dirty="0"/>
              <a:t> lacinia </a:t>
            </a:r>
            <a:r>
              <a:rPr lang="en-GB" dirty="0" err="1"/>
              <a:t>ut</a:t>
            </a:r>
            <a:r>
              <a:rPr lang="en-GB" dirty="0"/>
              <a:t> </a:t>
            </a:r>
            <a:r>
              <a:rPr lang="en-GB" dirty="0" err="1"/>
              <a:t>faucibus</a:t>
            </a:r>
            <a:r>
              <a:rPr lang="en-GB" dirty="0"/>
              <a:t>. </a:t>
            </a:r>
          </a:p>
          <a:p>
            <a:pPr lvl="1"/>
            <a:r>
              <a:rPr lang="en-GB" dirty="0" err="1"/>
              <a:t>Praesent</a:t>
            </a:r>
            <a:r>
              <a:rPr lang="en-GB" dirty="0"/>
              <a:t> semper </a:t>
            </a:r>
            <a:r>
              <a:rPr lang="en-GB" dirty="0" err="1"/>
              <a:t>volutpat</a:t>
            </a:r>
            <a:r>
              <a:rPr lang="en-GB" dirty="0"/>
              <a:t> </a:t>
            </a:r>
            <a:r>
              <a:rPr lang="en-GB" dirty="0" err="1"/>
              <a:t>purus</a:t>
            </a:r>
            <a:r>
              <a:rPr lang="en-GB" dirty="0"/>
              <a:t> non </a:t>
            </a:r>
            <a:r>
              <a:rPr lang="en-GB" dirty="0" err="1"/>
              <a:t>commodo</a:t>
            </a:r>
            <a:r>
              <a:rPr lang="en-GB" dirty="0"/>
              <a:t>. </a:t>
            </a:r>
          </a:p>
          <a:p>
            <a:pPr lvl="1"/>
            <a:r>
              <a:rPr lang="en-GB" dirty="0"/>
              <a:t>Cras </a:t>
            </a:r>
            <a:r>
              <a:rPr lang="en-GB" dirty="0" err="1"/>
              <a:t>lobortis</a:t>
            </a:r>
            <a:r>
              <a:rPr lang="en-GB" dirty="0"/>
              <a:t> non </a:t>
            </a:r>
            <a:r>
              <a:rPr lang="en-GB" dirty="0" err="1"/>
              <a:t>orci</a:t>
            </a:r>
            <a:r>
              <a:rPr lang="en-GB" dirty="0"/>
              <a:t> </a:t>
            </a:r>
            <a:r>
              <a:rPr lang="en-GB" dirty="0" err="1"/>
              <a:t>nec</a:t>
            </a:r>
            <a:r>
              <a:rPr lang="en-GB" dirty="0"/>
              <a:t> </a:t>
            </a:r>
            <a:r>
              <a:rPr lang="en-GB" dirty="0" err="1"/>
              <a:t>imperdiet</a:t>
            </a:r>
            <a:r>
              <a:rPr lang="en-GB" dirty="0"/>
              <a:t>. </a:t>
            </a:r>
          </a:p>
          <a:p>
            <a:r>
              <a:rPr lang="en-GB" dirty="0"/>
              <a:t>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himenaeos</a:t>
            </a:r>
            <a:r>
              <a:rPr lang="en-GB" dirty="0"/>
              <a:t>. </a:t>
            </a:r>
          </a:p>
          <a:p>
            <a:pPr lvl="1"/>
            <a:r>
              <a:rPr lang="en-GB" dirty="0" err="1"/>
              <a:t>Sed</a:t>
            </a:r>
            <a:r>
              <a:rPr lang="en-GB" dirty="0"/>
              <a:t> libero ex, </a:t>
            </a:r>
            <a:r>
              <a:rPr lang="en-GB" dirty="0" err="1"/>
              <a:t>finibus</a:t>
            </a:r>
            <a:r>
              <a:rPr lang="en-GB" dirty="0"/>
              <a:t> id </a:t>
            </a:r>
            <a:r>
              <a:rPr lang="en-GB" dirty="0" err="1"/>
              <a:t>justo</a:t>
            </a:r>
            <a:r>
              <a:rPr lang="en-GB" dirty="0"/>
              <a:t> sit </a:t>
            </a:r>
            <a:r>
              <a:rPr lang="en-GB" dirty="0" err="1"/>
              <a:t>amet</a:t>
            </a:r>
            <a:r>
              <a:rPr lang="en-GB" dirty="0"/>
              <a:t>, </a:t>
            </a:r>
            <a:r>
              <a:rPr lang="en-GB" dirty="0" err="1"/>
              <a:t>feugiat</a:t>
            </a:r>
            <a:r>
              <a:rPr lang="en-GB" dirty="0"/>
              <a:t> </a:t>
            </a:r>
            <a:r>
              <a:rPr lang="en-GB" dirty="0" err="1"/>
              <a:t>finibus</a:t>
            </a:r>
            <a:r>
              <a:rPr lang="en-GB" dirty="0"/>
              <a:t> ex. </a:t>
            </a:r>
          </a:p>
          <a:p>
            <a:pPr lvl="1"/>
            <a:r>
              <a:rPr lang="en-GB" dirty="0"/>
              <a:t>Integer vitae </a:t>
            </a:r>
            <a:r>
              <a:rPr lang="en-GB" dirty="0" err="1"/>
              <a:t>pretium</a:t>
            </a:r>
            <a:r>
              <a:rPr lang="en-GB" dirty="0"/>
              <a:t> eros. In </a:t>
            </a:r>
            <a:r>
              <a:rPr lang="en-GB" dirty="0" err="1"/>
              <a:t>feugiat</a:t>
            </a:r>
            <a:r>
              <a:rPr lang="en-GB" dirty="0"/>
              <a:t> </a:t>
            </a:r>
            <a:r>
              <a:rPr lang="en-GB" dirty="0" err="1"/>
              <a:t>interdum</a:t>
            </a:r>
            <a:r>
              <a:rPr lang="en-GB" dirty="0"/>
              <a:t> </a:t>
            </a:r>
            <a:r>
              <a:rPr lang="en-GB" dirty="0" err="1"/>
              <a:t>sapien</a:t>
            </a:r>
            <a:r>
              <a:rPr lang="en-GB" dirty="0"/>
              <a:t> </a:t>
            </a:r>
            <a:r>
              <a:rPr lang="en-GB" dirty="0" err="1"/>
              <a:t>quis</a:t>
            </a:r>
            <a:r>
              <a:rPr lang="en-GB" dirty="0"/>
              <a:t> </a:t>
            </a:r>
            <a:r>
              <a:rPr lang="en-GB" dirty="0" err="1"/>
              <a:t>facilisis</a:t>
            </a:r>
            <a:r>
              <a:rPr lang="en-GB" dirty="0"/>
              <a:t>. </a:t>
            </a:r>
          </a:p>
        </p:txBody>
      </p:sp>
    </p:spTree>
    <p:extLst>
      <p:ext uri="{BB962C8B-B14F-4D97-AF65-F5344CB8AC3E}">
        <p14:creationId xmlns:p14="http://schemas.microsoft.com/office/powerpoint/2010/main" val="2363079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person, person, suit, clothing&#10;&#10;Description automatically generated">
            <a:extLst>
              <a:ext uri="{FF2B5EF4-FFF2-40B4-BE49-F238E27FC236}">
                <a16:creationId xmlns:a16="http://schemas.microsoft.com/office/drawing/2014/main" id="{B112D961-A165-49A0-8F5F-E96561F3320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a:ext>
            </a:extLst>
          </a:blip>
          <a:srcRect/>
          <a:stretch>
            <a:fillRect/>
          </a:stretch>
        </p:blipFill>
        <p:spPr/>
      </p:pic>
      <p:pic>
        <p:nvPicPr>
          <p:cNvPr id="3" name="Graphic 2">
            <a:extLst>
              <a:ext uri="{FF2B5EF4-FFF2-40B4-BE49-F238E27FC236}">
                <a16:creationId xmlns:a16="http://schemas.microsoft.com/office/drawing/2014/main" id="{CCB69F7F-5D6C-4DE6-BFEC-D75E014651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8320" y="549274"/>
            <a:ext cx="5841047" cy="5827619"/>
          </a:xfrm>
          <a:prstGeom prst="rect">
            <a:avLst/>
          </a:prstGeom>
        </p:spPr>
      </p:pic>
      <p:sp>
        <p:nvSpPr>
          <p:cNvPr id="6" name="TextBox 5">
            <a:extLst>
              <a:ext uri="{FF2B5EF4-FFF2-40B4-BE49-F238E27FC236}">
                <a16:creationId xmlns:a16="http://schemas.microsoft.com/office/drawing/2014/main" id="{6919ABFE-3F20-214A-87F0-D85647C23998}"/>
              </a:ext>
            </a:extLst>
          </p:cNvPr>
          <p:cNvSpPr txBox="1"/>
          <p:nvPr/>
        </p:nvSpPr>
        <p:spPr>
          <a:xfrm>
            <a:off x="12460593" y="892094"/>
            <a:ext cx="2984315" cy="2462213"/>
          </a:xfrm>
          <a:prstGeom prst="rect">
            <a:avLst/>
          </a:prstGeom>
          <a:solidFill>
            <a:srgbClr val="FFFF00"/>
          </a:solidFill>
        </p:spPr>
        <p:txBody>
          <a:bodyPr wrap="square" rtlCol="0">
            <a:spAutoFit/>
          </a:bodyPr>
          <a:lstStyle/>
          <a:p>
            <a:r>
              <a:rPr lang="en-US" sz="1400" dirty="0"/>
              <a:t>To change the image:</a:t>
            </a:r>
          </a:p>
          <a:p>
            <a:pPr marL="180000" indent="-180000">
              <a:buFont typeface="Arial" panose="020B0604020202020204" pitchFamily="34" charset="0"/>
              <a:buChar char="•"/>
            </a:pPr>
            <a:r>
              <a:rPr lang="en-US" sz="1400" dirty="0"/>
              <a:t>Delete image that is there. It should then leave a box saying, “tap icon to add picture”. If not click reset from the menu bar.</a:t>
            </a:r>
          </a:p>
          <a:p>
            <a:pPr marL="180000" indent="-180000">
              <a:buFont typeface="Arial" panose="020B0604020202020204" pitchFamily="34" charset="0"/>
              <a:buChar char="•"/>
            </a:pPr>
            <a:r>
              <a:rPr lang="en-US" sz="1400" dirty="0"/>
              <a:t>Click icon and choose image. </a:t>
            </a:r>
          </a:p>
          <a:p>
            <a:pPr marL="180000" indent="-180000">
              <a:buFont typeface="Arial" panose="020B0604020202020204" pitchFamily="34" charset="0"/>
              <a:buChar char="•"/>
            </a:pPr>
            <a:r>
              <a:rPr lang="en-US" sz="1400" dirty="0"/>
              <a:t>Right click on image and “send to back”.</a:t>
            </a:r>
          </a:p>
          <a:p>
            <a:pPr marL="180000" indent="-180000">
              <a:buFont typeface="Arial" panose="020B0604020202020204" pitchFamily="34" charset="0"/>
              <a:buChar char="•"/>
            </a:pPr>
            <a:r>
              <a:rPr lang="en-US" sz="1400" dirty="0"/>
              <a:t>If the image needs positioning in the shape, use the crop tool to resize or move it left or right.</a:t>
            </a:r>
          </a:p>
        </p:txBody>
      </p:sp>
      <p:pic>
        <p:nvPicPr>
          <p:cNvPr id="7" name="Graphic 6">
            <a:extLst>
              <a:ext uri="{FF2B5EF4-FFF2-40B4-BE49-F238E27FC236}">
                <a16:creationId xmlns:a16="http://schemas.microsoft.com/office/drawing/2014/main" id="{31E7D70A-D6D2-4160-B039-742CFFE12C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96776" y="827225"/>
            <a:ext cx="2154350" cy="767642"/>
          </a:xfrm>
          <a:prstGeom prst="rect">
            <a:avLst/>
          </a:prstGeom>
        </p:spPr>
      </p:pic>
    </p:spTree>
    <p:extLst>
      <p:ext uri="{BB962C8B-B14F-4D97-AF65-F5344CB8AC3E}">
        <p14:creationId xmlns:p14="http://schemas.microsoft.com/office/powerpoint/2010/main" val="16178533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0BACA3-FD67-47F7-A1FE-2E56430945A5}"/>
              </a:ext>
            </a:extLst>
          </p:cNvPr>
          <p:cNvSpPr>
            <a:spLocks noGrp="1"/>
          </p:cNvSpPr>
          <p:nvPr>
            <p:ph type="title"/>
          </p:nvPr>
        </p:nvSpPr>
        <p:spPr/>
        <p:txBody>
          <a:bodyPr/>
          <a:lstStyle/>
          <a:p>
            <a:r>
              <a:rPr lang="en-GB" dirty="0"/>
              <a:t>Our new</a:t>
            </a:r>
          </a:p>
        </p:txBody>
      </p:sp>
      <p:sp>
        <p:nvSpPr>
          <p:cNvPr id="5" name="Text Placeholder 4">
            <a:extLst>
              <a:ext uri="{FF2B5EF4-FFF2-40B4-BE49-F238E27FC236}">
                <a16:creationId xmlns:a16="http://schemas.microsoft.com/office/drawing/2014/main" id="{CF7707CA-1724-4A3A-9532-204F2594B12B}"/>
              </a:ext>
            </a:extLst>
          </p:cNvPr>
          <p:cNvSpPr>
            <a:spLocks noGrp="1"/>
          </p:cNvSpPr>
          <p:nvPr>
            <p:ph type="body" sz="half" idx="2"/>
          </p:nvPr>
        </p:nvSpPr>
        <p:spPr/>
        <p:txBody>
          <a:bodyPr/>
          <a:lstStyle/>
          <a:p>
            <a:r>
              <a:rPr lang="en-GB" dirty="0"/>
              <a:t>template</a:t>
            </a:r>
          </a:p>
        </p:txBody>
      </p:sp>
      <p:sp>
        <p:nvSpPr>
          <p:cNvPr id="6" name="Text Placeholder 5">
            <a:extLst>
              <a:ext uri="{FF2B5EF4-FFF2-40B4-BE49-F238E27FC236}">
                <a16:creationId xmlns:a16="http://schemas.microsoft.com/office/drawing/2014/main" id="{02A5A9CA-BB62-48E6-85F2-DC2ED85458EF}"/>
              </a:ext>
            </a:extLst>
          </p:cNvPr>
          <p:cNvSpPr>
            <a:spLocks noGrp="1"/>
          </p:cNvSpPr>
          <p:nvPr>
            <p:ph type="body" idx="10"/>
          </p:nvPr>
        </p:nvSpPr>
        <p:spPr/>
        <p:txBody>
          <a:bodyPr/>
          <a:lstStyle/>
          <a:p>
            <a:r>
              <a:rPr lang="en-GB" dirty="0"/>
              <a:t>Job Title</a:t>
            </a:r>
          </a:p>
        </p:txBody>
      </p:sp>
      <p:sp>
        <p:nvSpPr>
          <p:cNvPr id="7" name="Text Placeholder 6">
            <a:extLst>
              <a:ext uri="{FF2B5EF4-FFF2-40B4-BE49-F238E27FC236}">
                <a16:creationId xmlns:a16="http://schemas.microsoft.com/office/drawing/2014/main" id="{13F1C430-BBE5-414C-A622-E131205E1ED2}"/>
              </a:ext>
            </a:extLst>
          </p:cNvPr>
          <p:cNvSpPr>
            <a:spLocks noGrp="1"/>
          </p:cNvSpPr>
          <p:nvPr>
            <p:ph type="body" idx="13"/>
          </p:nvPr>
        </p:nvSpPr>
        <p:spPr/>
        <p:txBody>
          <a:bodyPr/>
          <a:lstStyle/>
          <a:p>
            <a:r>
              <a:rPr lang="en-GB" dirty="0"/>
              <a:t>PRESENTER NAME</a:t>
            </a:r>
          </a:p>
        </p:txBody>
      </p:sp>
      <p:sp>
        <p:nvSpPr>
          <p:cNvPr id="8" name="Text Placeholder 7">
            <a:extLst>
              <a:ext uri="{FF2B5EF4-FFF2-40B4-BE49-F238E27FC236}">
                <a16:creationId xmlns:a16="http://schemas.microsoft.com/office/drawing/2014/main" id="{2A8C5FFF-990C-4668-9825-AFB02BCEC0A0}"/>
              </a:ext>
            </a:extLst>
          </p:cNvPr>
          <p:cNvSpPr>
            <a:spLocks noGrp="1"/>
          </p:cNvSpPr>
          <p:nvPr>
            <p:ph type="body" idx="16"/>
          </p:nvPr>
        </p:nvSpPr>
        <p:spPr/>
        <p:txBody>
          <a:bodyPr>
            <a:normAutofit/>
          </a:bodyPr>
          <a:lstStyle/>
          <a:p>
            <a:r>
              <a:rPr lang="en-GB" dirty="0"/>
              <a:t>date</a:t>
            </a:r>
          </a:p>
        </p:txBody>
      </p:sp>
    </p:spTree>
    <p:extLst>
      <p:ext uri="{BB962C8B-B14F-4D97-AF65-F5344CB8AC3E}">
        <p14:creationId xmlns:p14="http://schemas.microsoft.com/office/powerpoint/2010/main" val="2003466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7707CA-1724-4A3A-9532-204F2594B12B}"/>
              </a:ext>
            </a:extLst>
          </p:cNvPr>
          <p:cNvSpPr>
            <a:spLocks noGrp="1"/>
          </p:cNvSpPr>
          <p:nvPr>
            <p:ph type="body" sz="half" idx="2"/>
          </p:nvPr>
        </p:nvSpPr>
        <p:spPr/>
        <p:txBody>
          <a:bodyPr>
            <a:normAutofit fontScale="92500" lnSpcReduction="10000"/>
          </a:bodyPr>
          <a:lstStyle/>
          <a:p>
            <a:r>
              <a:rPr lang="en-GB" dirty="0"/>
              <a:t>Alternative slide if the title is too long for the other design in the template</a:t>
            </a:r>
          </a:p>
        </p:txBody>
      </p:sp>
      <p:sp>
        <p:nvSpPr>
          <p:cNvPr id="6" name="Text Placeholder 5">
            <a:extLst>
              <a:ext uri="{FF2B5EF4-FFF2-40B4-BE49-F238E27FC236}">
                <a16:creationId xmlns:a16="http://schemas.microsoft.com/office/drawing/2014/main" id="{02A5A9CA-BB62-48E6-85F2-DC2ED85458EF}"/>
              </a:ext>
            </a:extLst>
          </p:cNvPr>
          <p:cNvSpPr>
            <a:spLocks noGrp="1"/>
          </p:cNvSpPr>
          <p:nvPr>
            <p:ph type="body" idx="10"/>
          </p:nvPr>
        </p:nvSpPr>
        <p:spPr/>
        <p:txBody>
          <a:bodyPr/>
          <a:lstStyle/>
          <a:p>
            <a:r>
              <a:rPr lang="en-GB" dirty="0"/>
              <a:t>Job Title</a:t>
            </a:r>
          </a:p>
        </p:txBody>
      </p:sp>
      <p:sp>
        <p:nvSpPr>
          <p:cNvPr id="7" name="Text Placeholder 6">
            <a:extLst>
              <a:ext uri="{FF2B5EF4-FFF2-40B4-BE49-F238E27FC236}">
                <a16:creationId xmlns:a16="http://schemas.microsoft.com/office/drawing/2014/main" id="{13F1C430-BBE5-414C-A622-E131205E1ED2}"/>
              </a:ext>
            </a:extLst>
          </p:cNvPr>
          <p:cNvSpPr>
            <a:spLocks noGrp="1"/>
          </p:cNvSpPr>
          <p:nvPr>
            <p:ph type="body" idx="13"/>
          </p:nvPr>
        </p:nvSpPr>
        <p:spPr/>
        <p:txBody>
          <a:bodyPr/>
          <a:lstStyle/>
          <a:p>
            <a:r>
              <a:rPr lang="en-GB" dirty="0"/>
              <a:t>PRESENTER NAME</a:t>
            </a:r>
          </a:p>
        </p:txBody>
      </p:sp>
      <p:sp>
        <p:nvSpPr>
          <p:cNvPr id="8" name="Text Placeholder 7">
            <a:extLst>
              <a:ext uri="{FF2B5EF4-FFF2-40B4-BE49-F238E27FC236}">
                <a16:creationId xmlns:a16="http://schemas.microsoft.com/office/drawing/2014/main" id="{2A8C5FFF-990C-4668-9825-AFB02BCEC0A0}"/>
              </a:ext>
            </a:extLst>
          </p:cNvPr>
          <p:cNvSpPr>
            <a:spLocks noGrp="1"/>
          </p:cNvSpPr>
          <p:nvPr>
            <p:ph type="body" idx="16"/>
          </p:nvPr>
        </p:nvSpPr>
        <p:spPr/>
        <p:txBody>
          <a:bodyPr/>
          <a:lstStyle/>
          <a:p>
            <a:r>
              <a:rPr lang="en-GB" dirty="0"/>
              <a:t>date</a:t>
            </a:r>
          </a:p>
        </p:txBody>
      </p:sp>
    </p:spTree>
    <p:extLst>
      <p:ext uri="{BB962C8B-B14F-4D97-AF65-F5344CB8AC3E}">
        <p14:creationId xmlns:p14="http://schemas.microsoft.com/office/powerpoint/2010/main" val="1814141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F23D24-34B9-4689-9C98-1A40E973A666}"/>
              </a:ext>
            </a:extLst>
          </p:cNvPr>
          <p:cNvSpPr>
            <a:spLocks noGrp="1"/>
          </p:cNvSpPr>
          <p:nvPr>
            <p:ph type="title"/>
          </p:nvPr>
        </p:nvSpPr>
        <p:spPr/>
        <p:txBody>
          <a:bodyPr>
            <a:noAutofit/>
          </a:bodyPr>
          <a:lstStyle/>
          <a:p>
            <a:r>
              <a:rPr lang="en-GB" dirty="0"/>
              <a:t>Headline title goes here… never more than one line</a:t>
            </a:r>
          </a:p>
        </p:txBody>
      </p:sp>
      <p:sp>
        <p:nvSpPr>
          <p:cNvPr id="5" name="Text Placeholder 4">
            <a:extLst>
              <a:ext uri="{FF2B5EF4-FFF2-40B4-BE49-F238E27FC236}">
                <a16:creationId xmlns:a16="http://schemas.microsoft.com/office/drawing/2014/main" id="{C408A4FB-EC84-4000-A3B1-6AA7422E1D0F}"/>
              </a:ext>
            </a:extLst>
          </p:cNvPr>
          <p:cNvSpPr>
            <a:spLocks noGrp="1"/>
          </p:cNvSpPr>
          <p:nvPr>
            <p:ph type="body" sz="half" idx="2"/>
          </p:nvPr>
        </p:nvSpPr>
        <p:spPr/>
        <p:txBody>
          <a:bodyPr>
            <a:noAutofit/>
          </a:bodyPr>
          <a:lstStyle/>
          <a:p>
            <a:r>
              <a:rPr lang="en-GB" dirty="0"/>
              <a:t>Add a subtitle here if you need to add further information to expand on the headline. Delete if not needed</a:t>
            </a:r>
          </a:p>
        </p:txBody>
      </p:sp>
      <p:sp>
        <p:nvSpPr>
          <p:cNvPr id="4" name="Content Placeholder 3">
            <a:extLst>
              <a:ext uri="{FF2B5EF4-FFF2-40B4-BE49-F238E27FC236}">
                <a16:creationId xmlns:a16="http://schemas.microsoft.com/office/drawing/2014/main" id="{C3D15710-EA19-40EB-9D93-D974B066617F}"/>
              </a:ext>
            </a:extLst>
          </p:cNvPr>
          <p:cNvSpPr>
            <a:spLocks noGrp="1"/>
          </p:cNvSpPr>
          <p:nvPr>
            <p:ph idx="1"/>
          </p:nvPr>
        </p:nvSpPr>
        <p:spPr/>
        <p:txBody>
          <a:bodyPr>
            <a:noAutofit/>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Phasellus</a:t>
            </a:r>
            <a:r>
              <a:rPr lang="en-GB" dirty="0"/>
              <a:t> lacinia </a:t>
            </a:r>
            <a:r>
              <a:rPr lang="en-GB" dirty="0" err="1"/>
              <a:t>interdum</a:t>
            </a:r>
            <a:r>
              <a:rPr lang="en-GB" dirty="0"/>
              <a:t> </a:t>
            </a:r>
            <a:r>
              <a:rPr lang="en-GB" dirty="0" err="1"/>
              <a:t>ut</a:t>
            </a:r>
            <a:r>
              <a:rPr lang="en-GB" dirty="0"/>
              <a:t> </a:t>
            </a:r>
            <a:r>
              <a:rPr lang="en-GB" dirty="0" err="1"/>
              <a:t>faucibus</a:t>
            </a:r>
            <a:r>
              <a:rPr lang="en-GB" dirty="0"/>
              <a:t>. </a:t>
            </a:r>
          </a:p>
          <a:p>
            <a:pPr lvl="1">
              <a:buFont typeface="Arial" panose="020B0604020202020204" pitchFamily="34" charset="0"/>
              <a:buChar char="–"/>
            </a:pPr>
            <a:r>
              <a:rPr lang="en-GB" dirty="0" err="1"/>
              <a:t>Praesent</a:t>
            </a:r>
            <a:r>
              <a:rPr lang="en-GB" dirty="0"/>
              <a:t> semper </a:t>
            </a:r>
            <a:r>
              <a:rPr lang="en-GB" dirty="0" err="1"/>
              <a:t>volutpat</a:t>
            </a:r>
            <a:r>
              <a:rPr lang="en-GB" dirty="0"/>
              <a:t> </a:t>
            </a:r>
            <a:r>
              <a:rPr lang="en-GB" dirty="0" err="1"/>
              <a:t>purus</a:t>
            </a:r>
            <a:r>
              <a:rPr lang="en-GB" dirty="0"/>
              <a:t> non </a:t>
            </a:r>
            <a:r>
              <a:rPr lang="en-GB" dirty="0" err="1"/>
              <a:t>commodo</a:t>
            </a:r>
            <a:r>
              <a:rPr lang="en-GB" dirty="0"/>
              <a:t>. </a:t>
            </a:r>
          </a:p>
          <a:p>
            <a:pPr lvl="1">
              <a:buFont typeface="Arial" panose="020B0604020202020204" pitchFamily="34" charset="0"/>
              <a:buChar char="–"/>
            </a:pPr>
            <a:r>
              <a:rPr lang="en-GB" dirty="0"/>
              <a:t>Cras </a:t>
            </a:r>
            <a:r>
              <a:rPr lang="en-GB" dirty="0" err="1"/>
              <a:t>lobortis</a:t>
            </a:r>
            <a:r>
              <a:rPr lang="en-GB" dirty="0"/>
              <a:t> non </a:t>
            </a:r>
            <a:r>
              <a:rPr lang="en-GB" dirty="0" err="1"/>
              <a:t>orci</a:t>
            </a:r>
            <a:r>
              <a:rPr lang="en-GB" dirty="0"/>
              <a:t> </a:t>
            </a:r>
            <a:r>
              <a:rPr lang="en-GB" dirty="0" err="1"/>
              <a:t>nec</a:t>
            </a:r>
            <a:r>
              <a:rPr lang="en-GB" dirty="0"/>
              <a:t> </a:t>
            </a:r>
            <a:r>
              <a:rPr lang="en-GB" dirty="0" err="1"/>
              <a:t>imperdiet</a:t>
            </a:r>
            <a:r>
              <a:rPr lang="en-GB" dirty="0"/>
              <a:t>. </a:t>
            </a:r>
          </a:p>
          <a:p>
            <a:pPr lvl="1">
              <a:buFont typeface="Arial" panose="020B0604020202020204" pitchFamily="34" charset="0"/>
              <a:buChar char="–"/>
            </a:pPr>
            <a:r>
              <a:rPr lang="en-GB" dirty="0" err="1"/>
              <a:t>Nulla</a:t>
            </a:r>
            <a:r>
              <a:rPr lang="en-GB" dirty="0"/>
              <a:t> </a:t>
            </a:r>
            <a:r>
              <a:rPr lang="en-GB" dirty="0" err="1"/>
              <a:t>eget</a:t>
            </a:r>
            <a:r>
              <a:rPr lang="en-GB" dirty="0"/>
              <a:t> </a:t>
            </a:r>
            <a:r>
              <a:rPr lang="en-GB" dirty="0" err="1"/>
              <a:t>lobortis</a:t>
            </a:r>
            <a:r>
              <a:rPr lang="en-GB" dirty="0"/>
              <a:t> </a:t>
            </a:r>
            <a:r>
              <a:rPr lang="en-GB" dirty="0" err="1"/>
              <a:t>risus</a:t>
            </a:r>
            <a:r>
              <a:rPr lang="en-GB" dirty="0"/>
              <a:t>. </a:t>
            </a:r>
            <a:r>
              <a:rPr lang="en-GB" dirty="0" err="1"/>
              <a:t>Nulla</a:t>
            </a:r>
            <a:r>
              <a:rPr lang="en-GB" dirty="0"/>
              <a:t> et </a:t>
            </a:r>
            <a:r>
              <a:rPr lang="en-GB" dirty="0" err="1"/>
              <a:t>ultrices</a:t>
            </a:r>
            <a:r>
              <a:rPr lang="en-GB" dirty="0"/>
              <a:t> </a:t>
            </a:r>
            <a:r>
              <a:rPr lang="en-GB" dirty="0" err="1"/>
              <a:t>nibh</a:t>
            </a:r>
            <a:r>
              <a:rPr lang="en-GB" dirty="0"/>
              <a:t>. </a:t>
            </a:r>
            <a:r>
              <a:rPr lang="en-GB" dirty="0" err="1"/>
              <a:t>Vivamus</a:t>
            </a:r>
            <a:r>
              <a:rPr lang="en-GB" dirty="0"/>
              <a:t> </a:t>
            </a:r>
            <a:r>
              <a:rPr lang="en-GB" dirty="0" err="1"/>
              <a:t>volutpat</a:t>
            </a:r>
            <a:r>
              <a:rPr lang="en-GB" dirty="0"/>
              <a:t> dictum convallis. </a:t>
            </a:r>
          </a:p>
          <a:p>
            <a:r>
              <a:rPr lang="en-GB" dirty="0"/>
              <a:t>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inceptos</a:t>
            </a:r>
            <a:r>
              <a:rPr lang="en-GB" dirty="0"/>
              <a:t> </a:t>
            </a:r>
            <a:r>
              <a:rPr lang="en-GB" dirty="0" err="1"/>
              <a:t>himenaeos</a:t>
            </a:r>
            <a:r>
              <a:rPr lang="en-GB" dirty="0"/>
              <a:t>. </a:t>
            </a:r>
          </a:p>
          <a:p>
            <a:pPr lvl="1">
              <a:buFont typeface="Arial" panose="020B0604020202020204" pitchFamily="34" charset="0"/>
              <a:buChar char="–"/>
            </a:pPr>
            <a:r>
              <a:rPr lang="en-GB" dirty="0" err="1"/>
              <a:t>Sed</a:t>
            </a:r>
            <a:r>
              <a:rPr lang="en-GB" dirty="0"/>
              <a:t> libero ex, </a:t>
            </a:r>
            <a:r>
              <a:rPr lang="en-GB" dirty="0" err="1"/>
              <a:t>finibus</a:t>
            </a:r>
            <a:r>
              <a:rPr lang="en-GB" dirty="0"/>
              <a:t> id </a:t>
            </a:r>
            <a:r>
              <a:rPr lang="en-GB" dirty="0" err="1"/>
              <a:t>justo</a:t>
            </a:r>
            <a:r>
              <a:rPr lang="en-GB" dirty="0"/>
              <a:t> sit </a:t>
            </a:r>
            <a:r>
              <a:rPr lang="en-GB" dirty="0" err="1"/>
              <a:t>amet</a:t>
            </a:r>
            <a:r>
              <a:rPr lang="en-GB" dirty="0"/>
              <a:t>, </a:t>
            </a:r>
            <a:r>
              <a:rPr lang="en-GB" dirty="0" err="1"/>
              <a:t>feugiat</a:t>
            </a:r>
            <a:r>
              <a:rPr lang="en-GB" dirty="0"/>
              <a:t> </a:t>
            </a:r>
            <a:r>
              <a:rPr lang="en-GB" dirty="0" err="1"/>
              <a:t>finibus</a:t>
            </a:r>
            <a:r>
              <a:rPr lang="en-GB" dirty="0"/>
              <a:t> ex. </a:t>
            </a:r>
          </a:p>
          <a:p>
            <a:pPr lvl="1">
              <a:buFont typeface="Arial" panose="020B0604020202020204" pitchFamily="34" charset="0"/>
              <a:buChar char="–"/>
            </a:pPr>
            <a:r>
              <a:rPr lang="en-GB" dirty="0"/>
              <a:t>Integer vitae </a:t>
            </a:r>
            <a:r>
              <a:rPr lang="en-GB" dirty="0" err="1"/>
              <a:t>pretium</a:t>
            </a:r>
            <a:r>
              <a:rPr lang="en-GB" dirty="0"/>
              <a:t> eros. In </a:t>
            </a:r>
            <a:r>
              <a:rPr lang="en-GB" dirty="0" err="1"/>
              <a:t>feugiat</a:t>
            </a:r>
            <a:r>
              <a:rPr lang="en-GB" dirty="0"/>
              <a:t> </a:t>
            </a:r>
            <a:r>
              <a:rPr lang="en-GB" dirty="0" err="1"/>
              <a:t>interdum</a:t>
            </a:r>
            <a:r>
              <a:rPr lang="en-GB" dirty="0"/>
              <a:t> </a:t>
            </a:r>
            <a:r>
              <a:rPr lang="en-GB" dirty="0" err="1"/>
              <a:t>sapien</a:t>
            </a:r>
            <a:r>
              <a:rPr lang="en-GB" dirty="0"/>
              <a:t> </a:t>
            </a:r>
            <a:r>
              <a:rPr lang="en-GB" dirty="0" err="1"/>
              <a:t>quis</a:t>
            </a:r>
            <a:r>
              <a:rPr lang="en-GB" dirty="0"/>
              <a:t> </a:t>
            </a:r>
            <a:r>
              <a:rPr lang="en-GB" dirty="0" err="1"/>
              <a:t>facilisis</a:t>
            </a:r>
            <a:r>
              <a:rPr lang="en-GB" dirty="0"/>
              <a:t>. </a:t>
            </a:r>
          </a:p>
          <a:p>
            <a:pPr lvl="1">
              <a:buFont typeface="Arial" panose="020B0604020202020204" pitchFamily="34" charset="0"/>
              <a:buChar char="–"/>
            </a:pPr>
            <a:r>
              <a:rPr lang="en-GB" dirty="0" err="1"/>
              <a:t>Curabitur</a:t>
            </a:r>
            <a:r>
              <a:rPr lang="en-GB" dirty="0"/>
              <a:t> </a:t>
            </a:r>
            <a:r>
              <a:rPr lang="en-GB" dirty="0" err="1"/>
              <a:t>nec</a:t>
            </a:r>
            <a:r>
              <a:rPr lang="en-GB" dirty="0"/>
              <a:t> </a:t>
            </a:r>
            <a:r>
              <a:rPr lang="en-GB" dirty="0" err="1"/>
              <a:t>placerat</a:t>
            </a:r>
            <a:r>
              <a:rPr lang="en-GB" dirty="0"/>
              <a:t> </a:t>
            </a:r>
            <a:r>
              <a:rPr lang="en-GB" dirty="0" err="1"/>
              <a:t>lectus</a:t>
            </a:r>
            <a:r>
              <a:rPr lang="en-GB" dirty="0"/>
              <a:t>, </a:t>
            </a:r>
            <a:r>
              <a:rPr lang="en-GB" dirty="0" err="1"/>
              <a:t>sed</a:t>
            </a:r>
            <a:r>
              <a:rPr lang="en-GB" dirty="0"/>
              <a:t> porta </a:t>
            </a:r>
            <a:r>
              <a:rPr lang="en-GB" dirty="0" err="1"/>
              <a:t>massa</a:t>
            </a:r>
            <a:r>
              <a:rPr lang="en-GB" dirty="0"/>
              <a:t>. </a:t>
            </a:r>
          </a:p>
          <a:p>
            <a:r>
              <a:rPr lang="en-GB" dirty="0"/>
              <a:t>Maecenas </a:t>
            </a:r>
            <a:r>
              <a:rPr lang="en-GB" dirty="0" err="1"/>
              <a:t>congue</a:t>
            </a:r>
            <a:r>
              <a:rPr lang="en-GB" dirty="0"/>
              <a:t> libero </a:t>
            </a:r>
            <a:r>
              <a:rPr lang="en-GB" dirty="0" err="1"/>
              <a:t>sed</a:t>
            </a:r>
            <a:r>
              <a:rPr lang="en-GB" dirty="0"/>
              <a:t> ipsum vestibulum </a:t>
            </a:r>
            <a:r>
              <a:rPr lang="en-GB" dirty="0" err="1"/>
              <a:t>sagittis</a:t>
            </a:r>
            <a:r>
              <a:rPr lang="en-GB" dirty="0"/>
              <a:t>. </a:t>
            </a:r>
            <a:r>
              <a:rPr lang="en-GB" dirty="0" err="1"/>
              <a:t>Phasellus</a:t>
            </a:r>
            <a:r>
              <a:rPr lang="en-GB" dirty="0"/>
              <a:t> </a:t>
            </a:r>
            <a:r>
              <a:rPr lang="en-GB" dirty="0" err="1"/>
              <a:t>eget</a:t>
            </a:r>
            <a:r>
              <a:rPr lang="en-GB" dirty="0"/>
              <a:t> </a:t>
            </a:r>
            <a:r>
              <a:rPr lang="en-GB" dirty="0" err="1"/>
              <a:t>dignissim</a:t>
            </a:r>
            <a:r>
              <a:rPr lang="en-GB" dirty="0"/>
              <a:t> </a:t>
            </a:r>
            <a:r>
              <a:rPr lang="en-GB" dirty="0" err="1"/>
              <a:t>elit</a:t>
            </a:r>
            <a:r>
              <a:rPr lang="en-GB" dirty="0"/>
              <a:t>. </a:t>
            </a:r>
          </a:p>
          <a:p>
            <a:pPr lvl="1">
              <a:buFont typeface="Arial" panose="020B0604020202020204" pitchFamily="34" charset="0"/>
              <a:buChar char="–"/>
            </a:pPr>
            <a:r>
              <a:rPr lang="en-GB" dirty="0" err="1"/>
              <a:t>Aliquam</a:t>
            </a:r>
            <a:r>
              <a:rPr lang="en-GB" dirty="0"/>
              <a:t> </a:t>
            </a:r>
            <a:r>
              <a:rPr lang="en-GB" dirty="0" err="1"/>
              <a:t>erat</a:t>
            </a:r>
            <a:r>
              <a:rPr lang="en-GB" dirty="0"/>
              <a:t> </a:t>
            </a:r>
            <a:r>
              <a:rPr lang="en-GB" dirty="0" err="1"/>
              <a:t>volutpat</a:t>
            </a:r>
            <a:r>
              <a:rPr lang="en-GB" dirty="0"/>
              <a:t>. Donec a </a:t>
            </a:r>
            <a:r>
              <a:rPr lang="en-GB" dirty="0" err="1"/>
              <a:t>leo</a:t>
            </a:r>
            <a:r>
              <a:rPr lang="en-GB" dirty="0"/>
              <a:t> </a:t>
            </a:r>
            <a:r>
              <a:rPr lang="en-GB" dirty="0" err="1"/>
              <a:t>tristique</a:t>
            </a:r>
            <a:r>
              <a:rPr lang="en-GB" dirty="0"/>
              <a:t>, </a:t>
            </a:r>
            <a:r>
              <a:rPr lang="en-GB" dirty="0" err="1"/>
              <a:t>lobortis</a:t>
            </a:r>
            <a:r>
              <a:rPr lang="en-GB" dirty="0"/>
              <a:t> </a:t>
            </a:r>
            <a:r>
              <a:rPr lang="en-GB" dirty="0" err="1"/>
              <a:t>mauris</a:t>
            </a:r>
            <a:r>
              <a:rPr lang="en-GB" dirty="0"/>
              <a:t> at, </a:t>
            </a:r>
            <a:r>
              <a:rPr lang="en-GB" dirty="0" err="1"/>
              <a:t>congue</a:t>
            </a:r>
            <a:r>
              <a:rPr lang="en-GB" dirty="0"/>
              <a:t> </a:t>
            </a:r>
            <a:r>
              <a:rPr lang="en-GB" dirty="0" err="1"/>
              <a:t>sapien</a:t>
            </a:r>
            <a:r>
              <a:rPr lang="en-GB" dirty="0"/>
              <a:t>. </a:t>
            </a:r>
          </a:p>
          <a:p>
            <a:pPr lvl="1">
              <a:buFont typeface="Arial" panose="020B0604020202020204" pitchFamily="34" charset="0"/>
              <a:buChar char="–"/>
            </a:pPr>
            <a:r>
              <a:rPr lang="en-GB" dirty="0" err="1"/>
              <a:t>Interdum</a:t>
            </a:r>
            <a:r>
              <a:rPr lang="en-GB" dirty="0"/>
              <a:t> et </a:t>
            </a:r>
            <a:r>
              <a:rPr lang="en-GB" dirty="0" err="1"/>
              <a:t>malesuada</a:t>
            </a:r>
            <a:r>
              <a:rPr lang="en-GB" dirty="0"/>
              <a:t> fames ac ante ipsum </a:t>
            </a:r>
            <a:r>
              <a:rPr lang="en-GB" dirty="0" err="1"/>
              <a:t>primis</a:t>
            </a:r>
            <a:r>
              <a:rPr lang="en-GB" dirty="0"/>
              <a:t> in </a:t>
            </a:r>
            <a:r>
              <a:rPr lang="en-GB" dirty="0" err="1"/>
              <a:t>faucibus</a:t>
            </a:r>
            <a:r>
              <a:rPr lang="en-GB" dirty="0"/>
              <a:t>.</a:t>
            </a:r>
          </a:p>
        </p:txBody>
      </p:sp>
      <p:sp>
        <p:nvSpPr>
          <p:cNvPr id="42" name="Slide Number Placeholder 41">
            <a:extLst>
              <a:ext uri="{FF2B5EF4-FFF2-40B4-BE49-F238E27FC236}">
                <a16:creationId xmlns:a16="http://schemas.microsoft.com/office/drawing/2014/main" id="{3C0D56C8-ECE9-4B13-B000-59703B1F1140}"/>
              </a:ext>
            </a:extLst>
          </p:cNvPr>
          <p:cNvSpPr>
            <a:spLocks noGrp="1"/>
          </p:cNvSpPr>
          <p:nvPr>
            <p:ph type="sldNum" sz="quarter" idx="4"/>
          </p:nvPr>
        </p:nvSpPr>
        <p:spPr/>
        <p:txBody>
          <a:bodyPr/>
          <a:lstStyle/>
          <a:p>
            <a:fld id="{93814408-5831-49B7-BF84-9D4EB0FEE077}" type="slidenum">
              <a:rPr lang="en-GB" smtClean="0"/>
              <a:pPr/>
              <a:t>46</a:t>
            </a:fld>
            <a:endParaRPr lang="en-GB" dirty="0"/>
          </a:p>
        </p:txBody>
      </p:sp>
    </p:spTree>
    <p:extLst>
      <p:ext uri="{BB962C8B-B14F-4D97-AF65-F5344CB8AC3E}">
        <p14:creationId xmlns:p14="http://schemas.microsoft.com/office/powerpoint/2010/main" val="21499999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F23D24-34B9-4689-9C98-1A40E973A666}"/>
              </a:ext>
            </a:extLst>
          </p:cNvPr>
          <p:cNvSpPr>
            <a:spLocks noGrp="1"/>
          </p:cNvSpPr>
          <p:nvPr>
            <p:ph type="title"/>
          </p:nvPr>
        </p:nvSpPr>
        <p:spPr/>
        <p:txBody>
          <a:bodyPr>
            <a:noAutofit/>
          </a:bodyPr>
          <a:lstStyle/>
          <a:p>
            <a:r>
              <a:rPr lang="en-GB" dirty="0"/>
              <a:t>Headline title goes here… never more than one line</a:t>
            </a:r>
          </a:p>
        </p:txBody>
      </p:sp>
      <p:sp>
        <p:nvSpPr>
          <p:cNvPr id="4" name="Content Placeholder 3">
            <a:extLst>
              <a:ext uri="{FF2B5EF4-FFF2-40B4-BE49-F238E27FC236}">
                <a16:creationId xmlns:a16="http://schemas.microsoft.com/office/drawing/2014/main" id="{C3D15710-EA19-40EB-9D93-D974B066617F}"/>
              </a:ext>
            </a:extLst>
          </p:cNvPr>
          <p:cNvSpPr>
            <a:spLocks noGrp="1"/>
          </p:cNvSpPr>
          <p:nvPr>
            <p:ph idx="1"/>
          </p:nvPr>
        </p:nvSpPr>
        <p:spPr/>
        <p:txBody>
          <a:bodyPr>
            <a:noAutofit/>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Phasellus</a:t>
            </a:r>
            <a:r>
              <a:rPr lang="en-GB" dirty="0"/>
              <a:t> lacinia </a:t>
            </a:r>
            <a:r>
              <a:rPr lang="en-GB" dirty="0" err="1"/>
              <a:t>interdum</a:t>
            </a:r>
            <a:r>
              <a:rPr lang="en-GB" dirty="0"/>
              <a:t> </a:t>
            </a:r>
            <a:r>
              <a:rPr lang="en-GB" dirty="0" err="1"/>
              <a:t>ut</a:t>
            </a:r>
            <a:r>
              <a:rPr lang="en-GB" dirty="0"/>
              <a:t> </a:t>
            </a:r>
            <a:r>
              <a:rPr lang="en-GB" dirty="0" err="1"/>
              <a:t>faucibus</a:t>
            </a:r>
            <a:r>
              <a:rPr lang="en-GB" dirty="0"/>
              <a:t>. </a:t>
            </a:r>
          </a:p>
          <a:p>
            <a:pPr lvl="1">
              <a:buFont typeface="Arial" panose="020B0604020202020204" pitchFamily="34" charset="0"/>
              <a:buChar char="–"/>
            </a:pPr>
            <a:r>
              <a:rPr lang="en-GB" dirty="0" err="1"/>
              <a:t>Praesent</a:t>
            </a:r>
            <a:r>
              <a:rPr lang="en-GB" dirty="0"/>
              <a:t> semper </a:t>
            </a:r>
            <a:r>
              <a:rPr lang="en-GB" dirty="0" err="1"/>
              <a:t>volutpat</a:t>
            </a:r>
            <a:r>
              <a:rPr lang="en-GB" dirty="0"/>
              <a:t> </a:t>
            </a:r>
            <a:r>
              <a:rPr lang="en-GB" dirty="0" err="1"/>
              <a:t>purus</a:t>
            </a:r>
            <a:r>
              <a:rPr lang="en-GB" dirty="0"/>
              <a:t> non </a:t>
            </a:r>
            <a:r>
              <a:rPr lang="en-GB" dirty="0" err="1"/>
              <a:t>commodo</a:t>
            </a:r>
            <a:r>
              <a:rPr lang="en-GB" dirty="0"/>
              <a:t>. </a:t>
            </a:r>
          </a:p>
          <a:p>
            <a:pPr lvl="1">
              <a:buFont typeface="Arial" panose="020B0604020202020204" pitchFamily="34" charset="0"/>
              <a:buChar char="–"/>
            </a:pPr>
            <a:r>
              <a:rPr lang="en-GB" dirty="0"/>
              <a:t>Cras </a:t>
            </a:r>
            <a:r>
              <a:rPr lang="en-GB" dirty="0" err="1"/>
              <a:t>lobortis</a:t>
            </a:r>
            <a:r>
              <a:rPr lang="en-GB" dirty="0"/>
              <a:t> non </a:t>
            </a:r>
            <a:r>
              <a:rPr lang="en-GB" dirty="0" err="1"/>
              <a:t>orci</a:t>
            </a:r>
            <a:r>
              <a:rPr lang="en-GB" dirty="0"/>
              <a:t> </a:t>
            </a:r>
            <a:r>
              <a:rPr lang="en-GB" dirty="0" err="1"/>
              <a:t>nec</a:t>
            </a:r>
            <a:r>
              <a:rPr lang="en-GB" dirty="0"/>
              <a:t> </a:t>
            </a:r>
            <a:r>
              <a:rPr lang="en-GB" dirty="0" err="1"/>
              <a:t>imperdiet</a:t>
            </a:r>
            <a:r>
              <a:rPr lang="en-GB" dirty="0"/>
              <a:t>. </a:t>
            </a:r>
          </a:p>
          <a:p>
            <a:pPr lvl="1">
              <a:buFont typeface="Arial" panose="020B0604020202020204" pitchFamily="34" charset="0"/>
              <a:buChar char="–"/>
            </a:pPr>
            <a:r>
              <a:rPr lang="en-GB" dirty="0" err="1"/>
              <a:t>Nulla</a:t>
            </a:r>
            <a:r>
              <a:rPr lang="en-GB" dirty="0"/>
              <a:t> </a:t>
            </a:r>
            <a:r>
              <a:rPr lang="en-GB" dirty="0" err="1"/>
              <a:t>eget</a:t>
            </a:r>
            <a:r>
              <a:rPr lang="en-GB" dirty="0"/>
              <a:t> </a:t>
            </a:r>
            <a:r>
              <a:rPr lang="en-GB" dirty="0" err="1"/>
              <a:t>lobortis</a:t>
            </a:r>
            <a:r>
              <a:rPr lang="en-GB" dirty="0"/>
              <a:t> </a:t>
            </a:r>
            <a:r>
              <a:rPr lang="en-GB" dirty="0" err="1"/>
              <a:t>risus</a:t>
            </a:r>
            <a:r>
              <a:rPr lang="en-GB" dirty="0"/>
              <a:t>. </a:t>
            </a:r>
            <a:r>
              <a:rPr lang="en-GB" dirty="0" err="1"/>
              <a:t>Nulla</a:t>
            </a:r>
            <a:r>
              <a:rPr lang="en-GB" dirty="0"/>
              <a:t> et </a:t>
            </a:r>
            <a:r>
              <a:rPr lang="en-GB" dirty="0" err="1"/>
              <a:t>ultrices</a:t>
            </a:r>
            <a:r>
              <a:rPr lang="en-GB" dirty="0"/>
              <a:t> </a:t>
            </a:r>
            <a:r>
              <a:rPr lang="en-GB" dirty="0" err="1"/>
              <a:t>nibh</a:t>
            </a:r>
            <a:r>
              <a:rPr lang="en-GB" dirty="0"/>
              <a:t>. </a:t>
            </a:r>
            <a:r>
              <a:rPr lang="en-GB" dirty="0" err="1"/>
              <a:t>Vivamus</a:t>
            </a:r>
            <a:r>
              <a:rPr lang="en-GB" dirty="0"/>
              <a:t> </a:t>
            </a:r>
            <a:r>
              <a:rPr lang="en-GB" dirty="0" err="1"/>
              <a:t>volutpat</a:t>
            </a:r>
            <a:r>
              <a:rPr lang="en-GB" dirty="0"/>
              <a:t> dictum convallis. </a:t>
            </a:r>
          </a:p>
          <a:p>
            <a:r>
              <a:rPr lang="en-GB" dirty="0"/>
              <a:t>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inceptos</a:t>
            </a:r>
            <a:r>
              <a:rPr lang="en-GB" dirty="0"/>
              <a:t> </a:t>
            </a:r>
            <a:r>
              <a:rPr lang="en-GB" dirty="0" err="1"/>
              <a:t>himenaeos</a:t>
            </a:r>
            <a:r>
              <a:rPr lang="en-GB" dirty="0"/>
              <a:t>. </a:t>
            </a:r>
          </a:p>
          <a:p>
            <a:pPr lvl="1">
              <a:buFont typeface="Arial" panose="020B0604020202020204" pitchFamily="34" charset="0"/>
              <a:buChar char="–"/>
            </a:pPr>
            <a:r>
              <a:rPr lang="en-GB" dirty="0" err="1"/>
              <a:t>Sed</a:t>
            </a:r>
            <a:r>
              <a:rPr lang="en-GB" dirty="0"/>
              <a:t> libero ex, </a:t>
            </a:r>
            <a:r>
              <a:rPr lang="en-GB" dirty="0" err="1"/>
              <a:t>finibus</a:t>
            </a:r>
            <a:r>
              <a:rPr lang="en-GB" dirty="0"/>
              <a:t> id </a:t>
            </a:r>
            <a:r>
              <a:rPr lang="en-GB" dirty="0" err="1"/>
              <a:t>justo</a:t>
            </a:r>
            <a:r>
              <a:rPr lang="en-GB" dirty="0"/>
              <a:t> sit </a:t>
            </a:r>
            <a:r>
              <a:rPr lang="en-GB" dirty="0" err="1"/>
              <a:t>amet</a:t>
            </a:r>
            <a:r>
              <a:rPr lang="en-GB" dirty="0"/>
              <a:t>, </a:t>
            </a:r>
            <a:r>
              <a:rPr lang="en-GB" dirty="0" err="1"/>
              <a:t>feugiat</a:t>
            </a:r>
            <a:r>
              <a:rPr lang="en-GB" dirty="0"/>
              <a:t> </a:t>
            </a:r>
            <a:r>
              <a:rPr lang="en-GB" dirty="0" err="1"/>
              <a:t>finibus</a:t>
            </a:r>
            <a:r>
              <a:rPr lang="en-GB" dirty="0"/>
              <a:t> ex. </a:t>
            </a:r>
          </a:p>
          <a:p>
            <a:pPr lvl="1">
              <a:buFont typeface="Arial" panose="020B0604020202020204" pitchFamily="34" charset="0"/>
              <a:buChar char="–"/>
            </a:pPr>
            <a:r>
              <a:rPr lang="en-GB" dirty="0"/>
              <a:t>Integer vitae </a:t>
            </a:r>
            <a:r>
              <a:rPr lang="en-GB" dirty="0" err="1"/>
              <a:t>pretium</a:t>
            </a:r>
            <a:r>
              <a:rPr lang="en-GB" dirty="0"/>
              <a:t> eros. In </a:t>
            </a:r>
            <a:r>
              <a:rPr lang="en-GB" dirty="0" err="1"/>
              <a:t>feugiat</a:t>
            </a:r>
            <a:r>
              <a:rPr lang="en-GB" dirty="0"/>
              <a:t> </a:t>
            </a:r>
            <a:r>
              <a:rPr lang="en-GB" dirty="0" err="1"/>
              <a:t>interdum</a:t>
            </a:r>
            <a:r>
              <a:rPr lang="en-GB" dirty="0"/>
              <a:t> </a:t>
            </a:r>
            <a:r>
              <a:rPr lang="en-GB" dirty="0" err="1"/>
              <a:t>sapien</a:t>
            </a:r>
            <a:r>
              <a:rPr lang="en-GB" dirty="0"/>
              <a:t> </a:t>
            </a:r>
            <a:r>
              <a:rPr lang="en-GB" dirty="0" err="1"/>
              <a:t>quis</a:t>
            </a:r>
            <a:r>
              <a:rPr lang="en-GB" dirty="0"/>
              <a:t> </a:t>
            </a:r>
            <a:r>
              <a:rPr lang="en-GB" dirty="0" err="1"/>
              <a:t>facilisis</a:t>
            </a:r>
            <a:r>
              <a:rPr lang="en-GB" dirty="0"/>
              <a:t>. </a:t>
            </a:r>
          </a:p>
          <a:p>
            <a:pPr lvl="1">
              <a:buFont typeface="Arial" panose="020B0604020202020204" pitchFamily="34" charset="0"/>
              <a:buChar char="–"/>
            </a:pPr>
            <a:r>
              <a:rPr lang="en-GB" dirty="0" err="1"/>
              <a:t>Curabitur</a:t>
            </a:r>
            <a:r>
              <a:rPr lang="en-GB" dirty="0"/>
              <a:t> </a:t>
            </a:r>
            <a:r>
              <a:rPr lang="en-GB" dirty="0" err="1"/>
              <a:t>nec</a:t>
            </a:r>
            <a:r>
              <a:rPr lang="en-GB" dirty="0"/>
              <a:t> </a:t>
            </a:r>
            <a:r>
              <a:rPr lang="en-GB" dirty="0" err="1"/>
              <a:t>placerat</a:t>
            </a:r>
            <a:r>
              <a:rPr lang="en-GB" dirty="0"/>
              <a:t> </a:t>
            </a:r>
            <a:r>
              <a:rPr lang="en-GB" dirty="0" err="1"/>
              <a:t>lectus</a:t>
            </a:r>
            <a:r>
              <a:rPr lang="en-GB" dirty="0"/>
              <a:t>, </a:t>
            </a:r>
            <a:r>
              <a:rPr lang="en-GB" dirty="0" err="1"/>
              <a:t>sed</a:t>
            </a:r>
            <a:r>
              <a:rPr lang="en-GB" dirty="0"/>
              <a:t> porta </a:t>
            </a:r>
            <a:r>
              <a:rPr lang="en-GB" dirty="0" err="1"/>
              <a:t>massa</a:t>
            </a:r>
            <a:r>
              <a:rPr lang="en-GB" dirty="0"/>
              <a:t>. </a:t>
            </a:r>
          </a:p>
          <a:p>
            <a:r>
              <a:rPr lang="en-GB" dirty="0"/>
              <a:t>Maecenas </a:t>
            </a:r>
            <a:r>
              <a:rPr lang="en-GB" dirty="0" err="1"/>
              <a:t>congue</a:t>
            </a:r>
            <a:r>
              <a:rPr lang="en-GB" dirty="0"/>
              <a:t> libero </a:t>
            </a:r>
            <a:r>
              <a:rPr lang="en-GB" dirty="0" err="1"/>
              <a:t>sed</a:t>
            </a:r>
            <a:r>
              <a:rPr lang="en-GB" dirty="0"/>
              <a:t> ipsum vestibulum </a:t>
            </a:r>
            <a:r>
              <a:rPr lang="en-GB" dirty="0" err="1"/>
              <a:t>sagittis</a:t>
            </a:r>
            <a:r>
              <a:rPr lang="en-GB" dirty="0"/>
              <a:t>. </a:t>
            </a:r>
            <a:r>
              <a:rPr lang="en-GB" dirty="0" err="1"/>
              <a:t>Phasellus</a:t>
            </a:r>
            <a:r>
              <a:rPr lang="en-GB" dirty="0"/>
              <a:t> </a:t>
            </a:r>
            <a:r>
              <a:rPr lang="en-GB" dirty="0" err="1"/>
              <a:t>eget</a:t>
            </a:r>
            <a:r>
              <a:rPr lang="en-GB" dirty="0"/>
              <a:t> </a:t>
            </a:r>
            <a:r>
              <a:rPr lang="en-GB" dirty="0" err="1"/>
              <a:t>dignissim</a:t>
            </a:r>
            <a:r>
              <a:rPr lang="en-GB" dirty="0"/>
              <a:t> </a:t>
            </a:r>
            <a:r>
              <a:rPr lang="en-GB" dirty="0" err="1"/>
              <a:t>elit</a:t>
            </a:r>
            <a:r>
              <a:rPr lang="en-GB" dirty="0"/>
              <a:t>. </a:t>
            </a:r>
          </a:p>
          <a:p>
            <a:pPr lvl="1">
              <a:buFont typeface="Arial" panose="020B0604020202020204" pitchFamily="34" charset="0"/>
              <a:buChar char="–"/>
            </a:pPr>
            <a:r>
              <a:rPr lang="en-GB" dirty="0" err="1"/>
              <a:t>Aliquam</a:t>
            </a:r>
            <a:r>
              <a:rPr lang="en-GB" dirty="0"/>
              <a:t> </a:t>
            </a:r>
            <a:r>
              <a:rPr lang="en-GB" dirty="0" err="1"/>
              <a:t>erat</a:t>
            </a:r>
            <a:r>
              <a:rPr lang="en-GB" dirty="0"/>
              <a:t> </a:t>
            </a:r>
            <a:r>
              <a:rPr lang="en-GB" dirty="0" err="1"/>
              <a:t>volutpat</a:t>
            </a:r>
            <a:r>
              <a:rPr lang="en-GB" dirty="0"/>
              <a:t>. Donec a </a:t>
            </a:r>
            <a:r>
              <a:rPr lang="en-GB" dirty="0" err="1"/>
              <a:t>leo</a:t>
            </a:r>
            <a:r>
              <a:rPr lang="en-GB" dirty="0"/>
              <a:t> </a:t>
            </a:r>
            <a:r>
              <a:rPr lang="en-GB" dirty="0" err="1"/>
              <a:t>tristique</a:t>
            </a:r>
            <a:r>
              <a:rPr lang="en-GB" dirty="0"/>
              <a:t>, </a:t>
            </a:r>
            <a:r>
              <a:rPr lang="en-GB" dirty="0" err="1"/>
              <a:t>lobortis</a:t>
            </a:r>
            <a:r>
              <a:rPr lang="en-GB" dirty="0"/>
              <a:t> </a:t>
            </a:r>
            <a:r>
              <a:rPr lang="en-GB" dirty="0" err="1"/>
              <a:t>mauris</a:t>
            </a:r>
            <a:r>
              <a:rPr lang="en-GB" dirty="0"/>
              <a:t> at, </a:t>
            </a:r>
            <a:r>
              <a:rPr lang="en-GB" dirty="0" err="1"/>
              <a:t>congue</a:t>
            </a:r>
            <a:r>
              <a:rPr lang="en-GB" dirty="0"/>
              <a:t> </a:t>
            </a:r>
            <a:r>
              <a:rPr lang="en-GB" dirty="0" err="1"/>
              <a:t>sapien</a:t>
            </a:r>
            <a:r>
              <a:rPr lang="en-GB" dirty="0"/>
              <a:t>. </a:t>
            </a:r>
          </a:p>
          <a:p>
            <a:pPr lvl="1">
              <a:buFont typeface="Arial" panose="020B0604020202020204" pitchFamily="34" charset="0"/>
              <a:buChar char="–"/>
            </a:pPr>
            <a:r>
              <a:rPr lang="en-GB" dirty="0" err="1"/>
              <a:t>Interdum</a:t>
            </a:r>
            <a:r>
              <a:rPr lang="en-GB" dirty="0"/>
              <a:t> et </a:t>
            </a:r>
            <a:r>
              <a:rPr lang="en-GB" dirty="0" err="1"/>
              <a:t>malesuada</a:t>
            </a:r>
            <a:r>
              <a:rPr lang="en-GB" dirty="0"/>
              <a:t> fames ac ante ipsum </a:t>
            </a:r>
            <a:r>
              <a:rPr lang="en-GB" dirty="0" err="1"/>
              <a:t>primis</a:t>
            </a:r>
            <a:r>
              <a:rPr lang="en-GB" dirty="0"/>
              <a:t> in </a:t>
            </a:r>
            <a:r>
              <a:rPr lang="en-GB" dirty="0" err="1"/>
              <a:t>faucibus</a:t>
            </a:r>
            <a:r>
              <a:rPr lang="en-GB" dirty="0"/>
              <a:t>.</a:t>
            </a:r>
          </a:p>
        </p:txBody>
      </p:sp>
      <p:sp>
        <p:nvSpPr>
          <p:cNvPr id="42" name="Slide Number Placeholder 41">
            <a:extLst>
              <a:ext uri="{FF2B5EF4-FFF2-40B4-BE49-F238E27FC236}">
                <a16:creationId xmlns:a16="http://schemas.microsoft.com/office/drawing/2014/main" id="{3C0D56C8-ECE9-4B13-B000-59703B1F1140}"/>
              </a:ext>
            </a:extLst>
          </p:cNvPr>
          <p:cNvSpPr>
            <a:spLocks noGrp="1"/>
          </p:cNvSpPr>
          <p:nvPr>
            <p:ph type="sldNum" sz="quarter" idx="4"/>
          </p:nvPr>
        </p:nvSpPr>
        <p:spPr/>
        <p:txBody>
          <a:bodyPr/>
          <a:lstStyle/>
          <a:p>
            <a:fld id="{93814408-5831-49B7-BF84-9D4EB0FEE077}" type="slidenum">
              <a:rPr lang="en-GB" smtClean="0"/>
              <a:pPr/>
              <a:t>47</a:t>
            </a:fld>
            <a:endParaRPr lang="en-GB" dirty="0"/>
          </a:p>
        </p:txBody>
      </p:sp>
    </p:spTree>
    <p:extLst>
      <p:ext uri="{BB962C8B-B14F-4D97-AF65-F5344CB8AC3E}">
        <p14:creationId xmlns:p14="http://schemas.microsoft.com/office/powerpoint/2010/main" val="3951160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70905B2-7484-435B-8331-9589C841B994}"/>
              </a:ext>
            </a:extLst>
          </p:cNvPr>
          <p:cNvSpPr>
            <a:spLocks noGrp="1"/>
          </p:cNvSpPr>
          <p:nvPr>
            <p:ph type="body" sz="half" idx="2"/>
          </p:nvPr>
        </p:nvSpPr>
        <p:spPr/>
        <p:txBody>
          <a:bodyPr/>
          <a:lstStyle/>
          <a:p>
            <a:r>
              <a:rPr lang="en-GB" dirty="0"/>
              <a:t>Section divide slide. Can go over a couple of lines</a:t>
            </a:r>
          </a:p>
        </p:txBody>
      </p:sp>
    </p:spTree>
    <p:extLst>
      <p:ext uri="{BB962C8B-B14F-4D97-AF65-F5344CB8AC3E}">
        <p14:creationId xmlns:p14="http://schemas.microsoft.com/office/powerpoint/2010/main" val="3029277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F23D24-34B9-4689-9C98-1A40E973A666}"/>
              </a:ext>
            </a:extLst>
          </p:cNvPr>
          <p:cNvSpPr>
            <a:spLocks noGrp="1"/>
          </p:cNvSpPr>
          <p:nvPr>
            <p:ph type="title"/>
          </p:nvPr>
        </p:nvSpPr>
        <p:spPr/>
        <p:txBody>
          <a:bodyPr/>
          <a:lstStyle/>
          <a:p>
            <a:r>
              <a:rPr lang="en-GB" dirty="0"/>
              <a:t>Two column slide option</a:t>
            </a:r>
          </a:p>
        </p:txBody>
      </p:sp>
      <p:sp>
        <p:nvSpPr>
          <p:cNvPr id="18" name="Text Placeholder 17">
            <a:extLst>
              <a:ext uri="{FF2B5EF4-FFF2-40B4-BE49-F238E27FC236}">
                <a16:creationId xmlns:a16="http://schemas.microsoft.com/office/drawing/2014/main" id="{6355EFAF-0EDE-4DA6-A626-2556C7FBD5AB}"/>
              </a:ext>
            </a:extLst>
          </p:cNvPr>
          <p:cNvSpPr>
            <a:spLocks noGrp="1"/>
          </p:cNvSpPr>
          <p:nvPr>
            <p:ph type="body" sz="half" idx="2"/>
          </p:nvPr>
        </p:nvSpPr>
        <p:spPr/>
        <p:txBody>
          <a:bodyPr/>
          <a:lstStyle/>
          <a:p>
            <a:r>
              <a:rPr lang="en-GB" dirty="0"/>
              <a:t>Add a subtitle here if you need to add further information to expand on the headline. Delete if not needed</a:t>
            </a:r>
          </a:p>
        </p:txBody>
      </p:sp>
      <p:sp>
        <p:nvSpPr>
          <p:cNvPr id="4" name="Content Placeholder 3">
            <a:extLst>
              <a:ext uri="{FF2B5EF4-FFF2-40B4-BE49-F238E27FC236}">
                <a16:creationId xmlns:a16="http://schemas.microsoft.com/office/drawing/2014/main" id="{C3D15710-EA19-40EB-9D93-D974B066617F}"/>
              </a:ext>
            </a:extLst>
          </p:cNvPr>
          <p:cNvSpPr>
            <a:spLocks noGrp="1"/>
          </p:cNvSpPr>
          <p:nvPr>
            <p:ph idx="1"/>
          </p:nvPr>
        </p:nvSpPr>
        <p:spPr/>
        <p:txBody>
          <a:bodyPr>
            <a:noAutofit/>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Phasellus</a:t>
            </a:r>
            <a:r>
              <a:rPr lang="en-GB" dirty="0"/>
              <a:t> lacinia </a:t>
            </a:r>
            <a:r>
              <a:rPr lang="en-GB" dirty="0" err="1"/>
              <a:t>ut</a:t>
            </a:r>
            <a:r>
              <a:rPr lang="en-GB" dirty="0"/>
              <a:t> </a:t>
            </a:r>
            <a:r>
              <a:rPr lang="en-GB" dirty="0" err="1"/>
              <a:t>faucibus</a:t>
            </a:r>
            <a:r>
              <a:rPr lang="en-GB" dirty="0"/>
              <a:t>. </a:t>
            </a:r>
          </a:p>
          <a:p>
            <a:pPr lvl="1"/>
            <a:r>
              <a:rPr lang="en-GB" dirty="0" err="1"/>
              <a:t>Praesent</a:t>
            </a:r>
            <a:r>
              <a:rPr lang="en-GB" dirty="0"/>
              <a:t> semper </a:t>
            </a:r>
            <a:r>
              <a:rPr lang="en-GB" dirty="0" err="1"/>
              <a:t>volutpat</a:t>
            </a:r>
            <a:r>
              <a:rPr lang="en-GB" dirty="0"/>
              <a:t> </a:t>
            </a:r>
            <a:r>
              <a:rPr lang="en-GB" dirty="0" err="1"/>
              <a:t>purus</a:t>
            </a:r>
            <a:r>
              <a:rPr lang="en-GB" dirty="0"/>
              <a:t> non </a:t>
            </a:r>
            <a:r>
              <a:rPr lang="en-GB" dirty="0" err="1"/>
              <a:t>commodo</a:t>
            </a:r>
            <a:r>
              <a:rPr lang="en-GB" dirty="0"/>
              <a:t>. </a:t>
            </a:r>
          </a:p>
          <a:p>
            <a:pPr lvl="1"/>
            <a:r>
              <a:rPr lang="en-GB" dirty="0"/>
              <a:t>Cras </a:t>
            </a:r>
            <a:r>
              <a:rPr lang="en-GB" dirty="0" err="1"/>
              <a:t>lobortis</a:t>
            </a:r>
            <a:r>
              <a:rPr lang="en-GB" dirty="0"/>
              <a:t> non </a:t>
            </a:r>
            <a:r>
              <a:rPr lang="en-GB" dirty="0" err="1"/>
              <a:t>orci</a:t>
            </a:r>
            <a:r>
              <a:rPr lang="en-GB" dirty="0"/>
              <a:t> </a:t>
            </a:r>
            <a:r>
              <a:rPr lang="en-GB" dirty="0" err="1"/>
              <a:t>nec</a:t>
            </a:r>
            <a:r>
              <a:rPr lang="en-GB" dirty="0"/>
              <a:t> </a:t>
            </a:r>
            <a:r>
              <a:rPr lang="en-GB" dirty="0" err="1"/>
              <a:t>imperdiet</a:t>
            </a:r>
            <a:r>
              <a:rPr lang="en-GB" dirty="0"/>
              <a:t>. </a:t>
            </a:r>
          </a:p>
          <a:p>
            <a:r>
              <a:rPr lang="en-GB" dirty="0"/>
              <a:t>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himenaeos</a:t>
            </a:r>
            <a:r>
              <a:rPr lang="en-GB" dirty="0"/>
              <a:t>. </a:t>
            </a:r>
          </a:p>
          <a:p>
            <a:pPr lvl="1"/>
            <a:r>
              <a:rPr lang="en-GB" dirty="0" err="1"/>
              <a:t>Sed</a:t>
            </a:r>
            <a:r>
              <a:rPr lang="en-GB" dirty="0"/>
              <a:t> libero ex, </a:t>
            </a:r>
            <a:r>
              <a:rPr lang="en-GB" dirty="0" err="1"/>
              <a:t>finibus</a:t>
            </a:r>
            <a:r>
              <a:rPr lang="en-GB" dirty="0"/>
              <a:t> id </a:t>
            </a:r>
            <a:r>
              <a:rPr lang="en-GB" dirty="0" err="1"/>
              <a:t>justo</a:t>
            </a:r>
            <a:r>
              <a:rPr lang="en-GB" dirty="0"/>
              <a:t> sit </a:t>
            </a:r>
            <a:r>
              <a:rPr lang="en-GB" dirty="0" err="1"/>
              <a:t>amet</a:t>
            </a:r>
            <a:r>
              <a:rPr lang="en-GB" dirty="0"/>
              <a:t>, </a:t>
            </a:r>
            <a:r>
              <a:rPr lang="en-GB" dirty="0" err="1"/>
              <a:t>feugiat</a:t>
            </a:r>
            <a:r>
              <a:rPr lang="en-GB" dirty="0"/>
              <a:t> </a:t>
            </a:r>
            <a:r>
              <a:rPr lang="en-GB" dirty="0" err="1"/>
              <a:t>finibus</a:t>
            </a:r>
            <a:r>
              <a:rPr lang="en-GB" dirty="0"/>
              <a:t> ex. </a:t>
            </a:r>
          </a:p>
          <a:p>
            <a:pPr lvl="1"/>
            <a:r>
              <a:rPr lang="en-GB" dirty="0"/>
              <a:t>Integer vitae </a:t>
            </a:r>
            <a:r>
              <a:rPr lang="en-GB" dirty="0" err="1"/>
              <a:t>pretium</a:t>
            </a:r>
            <a:r>
              <a:rPr lang="en-GB" dirty="0"/>
              <a:t> eros. In </a:t>
            </a:r>
            <a:r>
              <a:rPr lang="en-GB" dirty="0" err="1"/>
              <a:t>feugiat</a:t>
            </a:r>
            <a:r>
              <a:rPr lang="en-GB" dirty="0"/>
              <a:t> </a:t>
            </a:r>
            <a:r>
              <a:rPr lang="en-GB" dirty="0" err="1"/>
              <a:t>interdum</a:t>
            </a:r>
            <a:r>
              <a:rPr lang="en-GB" dirty="0"/>
              <a:t> </a:t>
            </a:r>
            <a:r>
              <a:rPr lang="en-GB" dirty="0" err="1"/>
              <a:t>sapien</a:t>
            </a:r>
            <a:r>
              <a:rPr lang="en-GB" dirty="0"/>
              <a:t> </a:t>
            </a:r>
            <a:r>
              <a:rPr lang="en-GB" dirty="0" err="1"/>
              <a:t>quis</a:t>
            </a:r>
            <a:r>
              <a:rPr lang="en-GB" dirty="0"/>
              <a:t> </a:t>
            </a:r>
            <a:r>
              <a:rPr lang="en-GB" dirty="0" err="1"/>
              <a:t>facilisis</a:t>
            </a:r>
            <a:r>
              <a:rPr lang="en-GB" dirty="0"/>
              <a:t>. </a:t>
            </a:r>
          </a:p>
        </p:txBody>
      </p:sp>
      <p:sp>
        <p:nvSpPr>
          <p:cNvPr id="63" name="Slide Number Placeholder 62">
            <a:extLst>
              <a:ext uri="{FF2B5EF4-FFF2-40B4-BE49-F238E27FC236}">
                <a16:creationId xmlns:a16="http://schemas.microsoft.com/office/drawing/2014/main" id="{116DB033-CF7E-43F3-A3E8-6A70DA268FA4}"/>
              </a:ext>
            </a:extLst>
          </p:cNvPr>
          <p:cNvSpPr>
            <a:spLocks noGrp="1"/>
          </p:cNvSpPr>
          <p:nvPr>
            <p:ph type="sldNum" sz="quarter" idx="4"/>
          </p:nvPr>
        </p:nvSpPr>
        <p:spPr/>
        <p:txBody>
          <a:bodyPr/>
          <a:lstStyle/>
          <a:p>
            <a:fld id="{93814408-5831-49B7-BF84-9D4EB0FEE077}" type="slidenum">
              <a:rPr lang="en-GB" smtClean="0"/>
              <a:pPr/>
              <a:t>49</a:t>
            </a:fld>
            <a:endParaRPr lang="en-GB" dirty="0"/>
          </a:p>
        </p:txBody>
      </p:sp>
      <p:sp>
        <p:nvSpPr>
          <p:cNvPr id="5" name="Text Placeholder 4">
            <a:extLst>
              <a:ext uri="{FF2B5EF4-FFF2-40B4-BE49-F238E27FC236}">
                <a16:creationId xmlns:a16="http://schemas.microsoft.com/office/drawing/2014/main" id="{C408A4FB-EC84-4000-A3B1-6AA7422E1D0F}"/>
              </a:ext>
            </a:extLst>
          </p:cNvPr>
          <p:cNvSpPr>
            <a:spLocks noGrp="1"/>
          </p:cNvSpPr>
          <p:nvPr>
            <p:ph idx="10"/>
          </p:nvPr>
        </p:nvSpPr>
        <p:spPr/>
        <p:txBody>
          <a:bodyPr>
            <a:noAutofit/>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Phasellus</a:t>
            </a:r>
            <a:r>
              <a:rPr lang="en-GB" dirty="0"/>
              <a:t> lacinia </a:t>
            </a:r>
            <a:r>
              <a:rPr lang="en-GB" dirty="0" err="1"/>
              <a:t>ut</a:t>
            </a:r>
            <a:r>
              <a:rPr lang="en-GB" dirty="0"/>
              <a:t> </a:t>
            </a:r>
            <a:r>
              <a:rPr lang="en-GB" dirty="0" err="1"/>
              <a:t>faucibus</a:t>
            </a:r>
            <a:r>
              <a:rPr lang="en-GB" dirty="0"/>
              <a:t>. </a:t>
            </a:r>
          </a:p>
          <a:p>
            <a:pPr lvl="1"/>
            <a:r>
              <a:rPr lang="en-GB" dirty="0" err="1"/>
              <a:t>Praesent</a:t>
            </a:r>
            <a:r>
              <a:rPr lang="en-GB" dirty="0"/>
              <a:t> semper </a:t>
            </a:r>
            <a:r>
              <a:rPr lang="en-GB" dirty="0" err="1"/>
              <a:t>volutpat</a:t>
            </a:r>
            <a:r>
              <a:rPr lang="en-GB" dirty="0"/>
              <a:t> </a:t>
            </a:r>
            <a:r>
              <a:rPr lang="en-GB" dirty="0" err="1"/>
              <a:t>purus</a:t>
            </a:r>
            <a:r>
              <a:rPr lang="en-GB" dirty="0"/>
              <a:t> non </a:t>
            </a:r>
            <a:r>
              <a:rPr lang="en-GB" dirty="0" err="1"/>
              <a:t>commodo</a:t>
            </a:r>
            <a:r>
              <a:rPr lang="en-GB" dirty="0"/>
              <a:t>. </a:t>
            </a:r>
          </a:p>
          <a:p>
            <a:pPr lvl="1"/>
            <a:r>
              <a:rPr lang="en-GB" dirty="0"/>
              <a:t>Cras </a:t>
            </a:r>
            <a:r>
              <a:rPr lang="en-GB" dirty="0" err="1"/>
              <a:t>lobortis</a:t>
            </a:r>
            <a:r>
              <a:rPr lang="en-GB" dirty="0"/>
              <a:t> non </a:t>
            </a:r>
            <a:r>
              <a:rPr lang="en-GB" dirty="0" err="1"/>
              <a:t>orci</a:t>
            </a:r>
            <a:r>
              <a:rPr lang="en-GB" dirty="0"/>
              <a:t> </a:t>
            </a:r>
            <a:r>
              <a:rPr lang="en-GB" dirty="0" err="1"/>
              <a:t>nec</a:t>
            </a:r>
            <a:r>
              <a:rPr lang="en-GB" dirty="0"/>
              <a:t> </a:t>
            </a:r>
            <a:r>
              <a:rPr lang="en-GB" dirty="0" err="1"/>
              <a:t>imperdiet</a:t>
            </a:r>
            <a:r>
              <a:rPr lang="en-GB" dirty="0"/>
              <a:t>. </a:t>
            </a:r>
          </a:p>
          <a:p>
            <a:r>
              <a:rPr lang="en-GB" dirty="0"/>
              <a:t>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himenaeos</a:t>
            </a:r>
            <a:r>
              <a:rPr lang="en-GB" dirty="0"/>
              <a:t>. </a:t>
            </a:r>
          </a:p>
          <a:p>
            <a:pPr lvl="1"/>
            <a:r>
              <a:rPr lang="en-GB" dirty="0" err="1"/>
              <a:t>Sed</a:t>
            </a:r>
            <a:r>
              <a:rPr lang="en-GB" dirty="0"/>
              <a:t> libero ex, </a:t>
            </a:r>
            <a:r>
              <a:rPr lang="en-GB" dirty="0" err="1"/>
              <a:t>finibus</a:t>
            </a:r>
            <a:r>
              <a:rPr lang="en-GB" dirty="0"/>
              <a:t> id </a:t>
            </a:r>
            <a:r>
              <a:rPr lang="en-GB" dirty="0" err="1"/>
              <a:t>justo</a:t>
            </a:r>
            <a:r>
              <a:rPr lang="en-GB" dirty="0"/>
              <a:t> sit </a:t>
            </a:r>
            <a:r>
              <a:rPr lang="en-GB" dirty="0" err="1"/>
              <a:t>amet</a:t>
            </a:r>
            <a:r>
              <a:rPr lang="en-GB" dirty="0"/>
              <a:t>, </a:t>
            </a:r>
            <a:r>
              <a:rPr lang="en-GB" dirty="0" err="1"/>
              <a:t>feugiat</a:t>
            </a:r>
            <a:r>
              <a:rPr lang="en-GB" dirty="0"/>
              <a:t> </a:t>
            </a:r>
            <a:r>
              <a:rPr lang="en-GB" dirty="0" err="1"/>
              <a:t>finibus</a:t>
            </a:r>
            <a:r>
              <a:rPr lang="en-GB" dirty="0"/>
              <a:t> ex. </a:t>
            </a:r>
          </a:p>
          <a:p>
            <a:pPr lvl="1"/>
            <a:r>
              <a:rPr lang="en-GB" dirty="0"/>
              <a:t>Integer vitae </a:t>
            </a:r>
            <a:r>
              <a:rPr lang="en-GB" dirty="0" err="1"/>
              <a:t>pretium</a:t>
            </a:r>
            <a:r>
              <a:rPr lang="en-GB" dirty="0"/>
              <a:t> eros. In </a:t>
            </a:r>
            <a:r>
              <a:rPr lang="en-GB" dirty="0" err="1"/>
              <a:t>feugiat</a:t>
            </a:r>
            <a:r>
              <a:rPr lang="en-GB" dirty="0"/>
              <a:t> </a:t>
            </a:r>
            <a:r>
              <a:rPr lang="en-GB" dirty="0" err="1"/>
              <a:t>interdum</a:t>
            </a:r>
            <a:r>
              <a:rPr lang="en-GB" dirty="0"/>
              <a:t> </a:t>
            </a:r>
            <a:r>
              <a:rPr lang="en-GB" dirty="0" err="1"/>
              <a:t>sapien</a:t>
            </a:r>
            <a:r>
              <a:rPr lang="en-GB" dirty="0"/>
              <a:t> </a:t>
            </a:r>
            <a:r>
              <a:rPr lang="en-GB" dirty="0" err="1"/>
              <a:t>quis</a:t>
            </a:r>
            <a:r>
              <a:rPr lang="en-GB" dirty="0"/>
              <a:t> </a:t>
            </a:r>
            <a:r>
              <a:rPr lang="en-GB" dirty="0" err="1"/>
              <a:t>facilisis</a:t>
            </a:r>
            <a:r>
              <a:rPr lang="en-GB" dirty="0"/>
              <a:t>. </a:t>
            </a:r>
          </a:p>
        </p:txBody>
      </p:sp>
    </p:spTree>
    <p:extLst>
      <p:ext uri="{BB962C8B-B14F-4D97-AF65-F5344CB8AC3E}">
        <p14:creationId xmlns:p14="http://schemas.microsoft.com/office/powerpoint/2010/main" val="101165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DF6-5689-8747-8492-75F9E8886F2C}"/>
              </a:ext>
            </a:extLst>
          </p:cNvPr>
          <p:cNvSpPr>
            <a:spLocks noGrp="1"/>
          </p:cNvSpPr>
          <p:nvPr>
            <p:ph type="title"/>
          </p:nvPr>
        </p:nvSpPr>
        <p:spPr/>
        <p:txBody>
          <a:bodyPr/>
          <a:lstStyle/>
          <a:p>
            <a:r>
              <a:rPr lang="en-GB" dirty="0"/>
              <a:t>Importing old slides into the new master</a:t>
            </a:r>
          </a:p>
        </p:txBody>
      </p:sp>
      <p:sp>
        <p:nvSpPr>
          <p:cNvPr id="3" name="Content Placeholder 2">
            <a:extLst>
              <a:ext uri="{FF2B5EF4-FFF2-40B4-BE49-F238E27FC236}">
                <a16:creationId xmlns:a16="http://schemas.microsoft.com/office/drawing/2014/main" id="{CCA5EF67-E97B-374C-896B-C919343AF655}"/>
              </a:ext>
            </a:extLst>
          </p:cNvPr>
          <p:cNvSpPr>
            <a:spLocks noGrp="1"/>
          </p:cNvSpPr>
          <p:nvPr>
            <p:ph idx="1"/>
          </p:nvPr>
        </p:nvSpPr>
        <p:spPr/>
        <p:txBody>
          <a:bodyPr/>
          <a:lstStyle/>
          <a:p>
            <a:r>
              <a:rPr lang="en-GB" dirty="0"/>
              <a:t>When you migrate existing slides into this new template, most of the content should convert successfully. But some “manual” design adjustments will always be required. Here are some tips &amp; suggestions:</a:t>
            </a:r>
          </a:p>
          <a:p>
            <a:r>
              <a:rPr lang="en-GB" dirty="0"/>
              <a:t>You may need to update the layout you are using. Choose from the layout options in the main menu.</a:t>
            </a:r>
          </a:p>
          <a:p>
            <a:r>
              <a:rPr lang="en-GB" dirty="0"/>
              <a:t>Some of the content may be over the footer, reduce the gaps between content where possible.</a:t>
            </a:r>
          </a:p>
          <a:p>
            <a:r>
              <a:rPr lang="en-GB" dirty="0"/>
              <a:t>Occasionally (for various reasons) the title will not copy across into the slide title, the easiest thing to do here is copy the title, delete the box it was in, then paste into the new slide title.</a:t>
            </a:r>
          </a:p>
        </p:txBody>
      </p:sp>
      <p:sp>
        <p:nvSpPr>
          <p:cNvPr id="4" name="Slide Number Placeholder 3">
            <a:extLst>
              <a:ext uri="{FF2B5EF4-FFF2-40B4-BE49-F238E27FC236}">
                <a16:creationId xmlns:a16="http://schemas.microsoft.com/office/drawing/2014/main" id="{73A35720-735F-7D44-9E0A-BF28EC99E221}"/>
              </a:ext>
            </a:extLst>
          </p:cNvPr>
          <p:cNvSpPr>
            <a:spLocks noGrp="1"/>
          </p:cNvSpPr>
          <p:nvPr>
            <p:ph type="sldNum" sz="quarter" idx="4"/>
          </p:nvPr>
        </p:nvSpPr>
        <p:spPr/>
        <p:txBody>
          <a:bodyPr/>
          <a:lstStyle/>
          <a:p>
            <a:fld id="{93814408-5831-49B7-BF84-9D4EB0FEE077}" type="slidenum">
              <a:rPr lang="en-GB" smtClean="0"/>
              <a:pPr/>
              <a:t>5</a:t>
            </a:fld>
            <a:endParaRPr lang="en-GB" dirty="0"/>
          </a:p>
        </p:txBody>
      </p:sp>
      <p:sp>
        <p:nvSpPr>
          <p:cNvPr id="8" name="Rectangle 7">
            <a:extLst>
              <a:ext uri="{FF2B5EF4-FFF2-40B4-BE49-F238E27FC236}">
                <a16:creationId xmlns:a16="http://schemas.microsoft.com/office/drawing/2014/main" id="{E374F910-8D09-437A-87CD-B6B67FB34649}"/>
              </a:ext>
            </a:extLst>
          </p:cNvPr>
          <p:cNvSpPr/>
          <p:nvPr/>
        </p:nvSpPr>
        <p:spPr>
          <a:xfrm>
            <a:off x="7918230" y="0"/>
            <a:ext cx="4273769" cy="5005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GUIDANCE SLIDE – DELETE AFTER READING.</a:t>
            </a:r>
          </a:p>
        </p:txBody>
      </p:sp>
    </p:spTree>
    <p:extLst>
      <p:ext uri="{BB962C8B-B14F-4D97-AF65-F5344CB8AC3E}">
        <p14:creationId xmlns:p14="http://schemas.microsoft.com/office/powerpoint/2010/main" val="37874827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 person, suit, clothing&#10;&#10;Description automatically generated">
            <a:extLst>
              <a:ext uri="{FF2B5EF4-FFF2-40B4-BE49-F238E27FC236}">
                <a16:creationId xmlns:a16="http://schemas.microsoft.com/office/drawing/2014/main" id="{C0774423-0F8B-4A66-9539-BE38DB29BF6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a:ext>
            </a:extLst>
          </a:blip>
          <a:srcRect/>
          <a:stretch>
            <a:fillRect/>
          </a:stretch>
        </p:blipFill>
        <p:spPr/>
      </p:pic>
      <p:pic>
        <p:nvPicPr>
          <p:cNvPr id="3" name="Graphic 2">
            <a:extLst>
              <a:ext uri="{FF2B5EF4-FFF2-40B4-BE49-F238E27FC236}">
                <a16:creationId xmlns:a16="http://schemas.microsoft.com/office/drawing/2014/main" id="{CCB69F7F-5D6C-4DE6-BFEC-D75E014651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8320" y="549274"/>
            <a:ext cx="5841047" cy="5827619"/>
          </a:xfrm>
          <a:prstGeom prst="rect">
            <a:avLst/>
          </a:prstGeom>
        </p:spPr>
      </p:pic>
      <p:sp>
        <p:nvSpPr>
          <p:cNvPr id="6" name="TextBox 5">
            <a:extLst>
              <a:ext uri="{FF2B5EF4-FFF2-40B4-BE49-F238E27FC236}">
                <a16:creationId xmlns:a16="http://schemas.microsoft.com/office/drawing/2014/main" id="{6919ABFE-3F20-214A-87F0-D85647C23998}"/>
              </a:ext>
            </a:extLst>
          </p:cNvPr>
          <p:cNvSpPr txBox="1"/>
          <p:nvPr/>
        </p:nvSpPr>
        <p:spPr>
          <a:xfrm>
            <a:off x="12460593" y="892094"/>
            <a:ext cx="2984315" cy="2462213"/>
          </a:xfrm>
          <a:prstGeom prst="rect">
            <a:avLst/>
          </a:prstGeom>
          <a:solidFill>
            <a:srgbClr val="FFFF00"/>
          </a:solidFill>
        </p:spPr>
        <p:txBody>
          <a:bodyPr wrap="square" rtlCol="0">
            <a:spAutoFit/>
          </a:bodyPr>
          <a:lstStyle/>
          <a:p>
            <a:r>
              <a:rPr lang="en-US" sz="1400" dirty="0"/>
              <a:t>To change the image:</a:t>
            </a:r>
          </a:p>
          <a:p>
            <a:pPr marL="180000" indent="-180000">
              <a:buFont typeface="Arial" panose="020B0604020202020204" pitchFamily="34" charset="0"/>
              <a:buChar char="•"/>
            </a:pPr>
            <a:r>
              <a:rPr lang="en-US" sz="1400" dirty="0"/>
              <a:t>Delete image that is there. It should then leave a box saying, “tap icon to add picture”. If not click reset from the menu bar.</a:t>
            </a:r>
          </a:p>
          <a:p>
            <a:pPr marL="180000" indent="-180000">
              <a:buFont typeface="Arial" panose="020B0604020202020204" pitchFamily="34" charset="0"/>
              <a:buChar char="•"/>
            </a:pPr>
            <a:r>
              <a:rPr lang="en-US" sz="1400" dirty="0"/>
              <a:t>Click icon and choose image. </a:t>
            </a:r>
          </a:p>
          <a:p>
            <a:pPr marL="180000" indent="-180000">
              <a:buFont typeface="Arial" panose="020B0604020202020204" pitchFamily="34" charset="0"/>
              <a:buChar char="•"/>
            </a:pPr>
            <a:r>
              <a:rPr lang="en-US" sz="1400" dirty="0"/>
              <a:t>Right click on image and “send to back”.</a:t>
            </a:r>
          </a:p>
          <a:p>
            <a:pPr marL="180000" indent="-180000">
              <a:buFont typeface="Arial" panose="020B0604020202020204" pitchFamily="34" charset="0"/>
              <a:buChar char="•"/>
            </a:pPr>
            <a:r>
              <a:rPr lang="en-US" sz="1400" dirty="0"/>
              <a:t>If the image needs positioning in the shape, use the crop tool to resize or move it left or right.</a:t>
            </a:r>
          </a:p>
        </p:txBody>
      </p:sp>
      <p:pic>
        <p:nvPicPr>
          <p:cNvPr id="7" name="Graphic 6">
            <a:extLst>
              <a:ext uri="{FF2B5EF4-FFF2-40B4-BE49-F238E27FC236}">
                <a16:creationId xmlns:a16="http://schemas.microsoft.com/office/drawing/2014/main" id="{367B9462-8CEF-4211-A82F-A96132563E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96776" y="827225"/>
            <a:ext cx="2154350" cy="817167"/>
          </a:xfrm>
          <a:prstGeom prst="rect">
            <a:avLst/>
          </a:prstGeom>
        </p:spPr>
      </p:pic>
    </p:spTree>
    <p:extLst>
      <p:ext uri="{BB962C8B-B14F-4D97-AF65-F5344CB8AC3E}">
        <p14:creationId xmlns:p14="http://schemas.microsoft.com/office/powerpoint/2010/main" val="29465856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0BACA3-FD67-47F7-A1FE-2E56430945A5}"/>
              </a:ext>
            </a:extLst>
          </p:cNvPr>
          <p:cNvSpPr>
            <a:spLocks noGrp="1"/>
          </p:cNvSpPr>
          <p:nvPr>
            <p:ph type="title"/>
          </p:nvPr>
        </p:nvSpPr>
        <p:spPr/>
        <p:txBody>
          <a:bodyPr/>
          <a:lstStyle/>
          <a:p>
            <a:r>
              <a:rPr lang="en-GB" dirty="0"/>
              <a:t>Our new</a:t>
            </a:r>
          </a:p>
        </p:txBody>
      </p:sp>
      <p:sp>
        <p:nvSpPr>
          <p:cNvPr id="5" name="Text Placeholder 4">
            <a:extLst>
              <a:ext uri="{FF2B5EF4-FFF2-40B4-BE49-F238E27FC236}">
                <a16:creationId xmlns:a16="http://schemas.microsoft.com/office/drawing/2014/main" id="{CF7707CA-1724-4A3A-9532-204F2594B12B}"/>
              </a:ext>
            </a:extLst>
          </p:cNvPr>
          <p:cNvSpPr>
            <a:spLocks noGrp="1"/>
          </p:cNvSpPr>
          <p:nvPr>
            <p:ph type="body" sz="half" idx="2"/>
          </p:nvPr>
        </p:nvSpPr>
        <p:spPr/>
        <p:txBody>
          <a:bodyPr/>
          <a:lstStyle/>
          <a:p>
            <a:r>
              <a:rPr lang="en-GB" dirty="0"/>
              <a:t>template</a:t>
            </a:r>
          </a:p>
        </p:txBody>
      </p:sp>
      <p:sp>
        <p:nvSpPr>
          <p:cNvPr id="6" name="Text Placeholder 5">
            <a:extLst>
              <a:ext uri="{FF2B5EF4-FFF2-40B4-BE49-F238E27FC236}">
                <a16:creationId xmlns:a16="http://schemas.microsoft.com/office/drawing/2014/main" id="{02A5A9CA-BB62-48E6-85F2-DC2ED85458EF}"/>
              </a:ext>
            </a:extLst>
          </p:cNvPr>
          <p:cNvSpPr>
            <a:spLocks noGrp="1"/>
          </p:cNvSpPr>
          <p:nvPr>
            <p:ph type="body" idx="10"/>
          </p:nvPr>
        </p:nvSpPr>
        <p:spPr/>
        <p:txBody>
          <a:bodyPr/>
          <a:lstStyle/>
          <a:p>
            <a:r>
              <a:rPr lang="en-GB" dirty="0"/>
              <a:t>Job Title</a:t>
            </a:r>
          </a:p>
        </p:txBody>
      </p:sp>
      <p:sp>
        <p:nvSpPr>
          <p:cNvPr id="7" name="Text Placeholder 6">
            <a:extLst>
              <a:ext uri="{FF2B5EF4-FFF2-40B4-BE49-F238E27FC236}">
                <a16:creationId xmlns:a16="http://schemas.microsoft.com/office/drawing/2014/main" id="{13F1C430-BBE5-414C-A622-E131205E1ED2}"/>
              </a:ext>
            </a:extLst>
          </p:cNvPr>
          <p:cNvSpPr>
            <a:spLocks noGrp="1"/>
          </p:cNvSpPr>
          <p:nvPr>
            <p:ph type="body" idx="13"/>
          </p:nvPr>
        </p:nvSpPr>
        <p:spPr/>
        <p:txBody>
          <a:bodyPr/>
          <a:lstStyle/>
          <a:p>
            <a:r>
              <a:rPr lang="en-GB" dirty="0"/>
              <a:t>PRESENTER NAME</a:t>
            </a:r>
          </a:p>
        </p:txBody>
      </p:sp>
      <p:sp>
        <p:nvSpPr>
          <p:cNvPr id="8" name="Text Placeholder 7">
            <a:extLst>
              <a:ext uri="{FF2B5EF4-FFF2-40B4-BE49-F238E27FC236}">
                <a16:creationId xmlns:a16="http://schemas.microsoft.com/office/drawing/2014/main" id="{2A8C5FFF-990C-4668-9825-AFB02BCEC0A0}"/>
              </a:ext>
            </a:extLst>
          </p:cNvPr>
          <p:cNvSpPr>
            <a:spLocks noGrp="1"/>
          </p:cNvSpPr>
          <p:nvPr>
            <p:ph type="body" idx="16"/>
          </p:nvPr>
        </p:nvSpPr>
        <p:spPr/>
        <p:txBody>
          <a:bodyPr>
            <a:normAutofit/>
          </a:bodyPr>
          <a:lstStyle/>
          <a:p>
            <a:r>
              <a:rPr lang="en-GB" dirty="0"/>
              <a:t>date</a:t>
            </a:r>
          </a:p>
        </p:txBody>
      </p:sp>
    </p:spTree>
    <p:extLst>
      <p:ext uri="{BB962C8B-B14F-4D97-AF65-F5344CB8AC3E}">
        <p14:creationId xmlns:p14="http://schemas.microsoft.com/office/powerpoint/2010/main" val="549024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7707CA-1724-4A3A-9532-204F2594B12B}"/>
              </a:ext>
            </a:extLst>
          </p:cNvPr>
          <p:cNvSpPr>
            <a:spLocks noGrp="1"/>
          </p:cNvSpPr>
          <p:nvPr>
            <p:ph type="body" sz="half" idx="2"/>
          </p:nvPr>
        </p:nvSpPr>
        <p:spPr/>
        <p:txBody>
          <a:bodyPr>
            <a:normAutofit fontScale="92500" lnSpcReduction="10000"/>
          </a:bodyPr>
          <a:lstStyle/>
          <a:p>
            <a:r>
              <a:rPr lang="en-GB" dirty="0"/>
              <a:t>Alternative slide if the title is too long for the other design in the template</a:t>
            </a:r>
          </a:p>
        </p:txBody>
      </p:sp>
      <p:sp>
        <p:nvSpPr>
          <p:cNvPr id="6" name="Text Placeholder 5">
            <a:extLst>
              <a:ext uri="{FF2B5EF4-FFF2-40B4-BE49-F238E27FC236}">
                <a16:creationId xmlns:a16="http://schemas.microsoft.com/office/drawing/2014/main" id="{02A5A9CA-BB62-48E6-85F2-DC2ED85458EF}"/>
              </a:ext>
            </a:extLst>
          </p:cNvPr>
          <p:cNvSpPr>
            <a:spLocks noGrp="1"/>
          </p:cNvSpPr>
          <p:nvPr>
            <p:ph type="body" idx="10"/>
          </p:nvPr>
        </p:nvSpPr>
        <p:spPr/>
        <p:txBody>
          <a:bodyPr/>
          <a:lstStyle/>
          <a:p>
            <a:r>
              <a:rPr lang="en-GB" dirty="0"/>
              <a:t>Job Title</a:t>
            </a:r>
          </a:p>
        </p:txBody>
      </p:sp>
      <p:sp>
        <p:nvSpPr>
          <p:cNvPr id="7" name="Text Placeholder 6">
            <a:extLst>
              <a:ext uri="{FF2B5EF4-FFF2-40B4-BE49-F238E27FC236}">
                <a16:creationId xmlns:a16="http://schemas.microsoft.com/office/drawing/2014/main" id="{13F1C430-BBE5-414C-A622-E131205E1ED2}"/>
              </a:ext>
            </a:extLst>
          </p:cNvPr>
          <p:cNvSpPr>
            <a:spLocks noGrp="1"/>
          </p:cNvSpPr>
          <p:nvPr>
            <p:ph type="body" idx="13"/>
          </p:nvPr>
        </p:nvSpPr>
        <p:spPr/>
        <p:txBody>
          <a:bodyPr/>
          <a:lstStyle/>
          <a:p>
            <a:r>
              <a:rPr lang="en-GB" dirty="0"/>
              <a:t>PRESENTER NAME</a:t>
            </a:r>
          </a:p>
        </p:txBody>
      </p:sp>
      <p:sp>
        <p:nvSpPr>
          <p:cNvPr id="8" name="Text Placeholder 7">
            <a:extLst>
              <a:ext uri="{FF2B5EF4-FFF2-40B4-BE49-F238E27FC236}">
                <a16:creationId xmlns:a16="http://schemas.microsoft.com/office/drawing/2014/main" id="{2A8C5FFF-990C-4668-9825-AFB02BCEC0A0}"/>
              </a:ext>
            </a:extLst>
          </p:cNvPr>
          <p:cNvSpPr>
            <a:spLocks noGrp="1"/>
          </p:cNvSpPr>
          <p:nvPr>
            <p:ph type="body" idx="16"/>
          </p:nvPr>
        </p:nvSpPr>
        <p:spPr/>
        <p:txBody>
          <a:bodyPr/>
          <a:lstStyle/>
          <a:p>
            <a:r>
              <a:rPr lang="en-GB" dirty="0"/>
              <a:t>date</a:t>
            </a:r>
          </a:p>
        </p:txBody>
      </p:sp>
    </p:spTree>
    <p:extLst>
      <p:ext uri="{BB962C8B-B14F-4D97-AF65-F5344CB8AC3E}">
        <p14:creationId xmlns:p14="http://schemas.microsoft.com/office/powerpoint/2010/main" val="26409750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F23D24-34B9-4689-9C98-1A40E973A666}"/>
              </a:ext>
            </a:extLst>
          </p:cNvPr>
          <p:cNvSpPr>
            <a:spLocks noGrp="1"/>
          </p:cNvSpPr>
          <p:nvPr>
            <p:ph type="title"/>
          </p:nvPr>
        </p:nvSpPr>
        <p:spPr/>
        <p:txBody>
          <a:bodyPr>
            <a:noAutofit/>
          </a:bodyPr>
          <a:lstStyle/>
          <a:p>
            <a:r>
              <a:rPr lang="en-GB" dirty="0"/>
              <a:t>Headline title goes here… never more than one line</a:t>
            </a:r>
          </a:p>
        </p:txBody>
      </p:sp>
      <p:sp>
        <p:nvSpPr>
          <p:cNvPr id="5" name="Text Placeholder 4">
            <a:extLst>
              <a:ext uri="{FF2B5EF4-FFF2-40B4-BE49-F238E27FC236}">
                <a16:creationId xmlns:a16="http://schemas.microsoft.com/office/drawing/2014/main" id="{C408A4FB-EC84-4000-A3B1-6AA7422E1D0F}"/>
              </a:ext>
            </a:extLst>
          </p:cNvPr>
          <p:cNvSpPr>
            <a:spLocks noGrp="1"/>
          </p:cNvSpPr>
          <p:nvPr>
            <p:ph type="body" sz="half" idx="2"/>
          </p:nvPr>
        </p:nvSpPr>
        <p:spPr/>
        <p:txBody>
          <a:bodyPr>
            <a:noAutofit/>
          </a:bodyPr>
          <a:lstStyle/>
          <a:p>
            <a:r>
              <a:rPr lang="en-GB" dirty="0"/>
              <a:t>Add a subtitle here if you need to add further information to expand on the headline. Delete if not needed</a:t>
            </a:r>
          </a:p>
        </p:txBody>
      </p:sp>
      <p:sp>
        <p:nvSpPr>
          <p:cNvPr id="4" name="Content Placeholder 3">
            <a:extLst>
              <a:ext uri="{FF2B5EF4-FFF2-40B4-BE49-F238E27FC236}">
                <a16:creationId xmlns:a16="http://schemas.microsoft.com/office/drawing/2014/main" id="{C3D15710-EA19-40EB-9D93-D974B066617F}"/>
              </a:ext>
            </a:extLst>
          </p:cNvPr>
          <p:cNvSpPr>
            <a:spLocks noGrp="1"/>
          </p:cNvSpPr>
          <p:nvPr>
            <p:ph idx="1"/>
          </p:nvPr>
        </p:nvSpPr>
        <p:spPr/>
        <p:txBody>
          <a:bodyPr>
            <a:noAutofit/>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Phasellus</a:t>
            </a:r>
            <a:r>
              <a:rPr lang="en-GB" dirty="0"/>
              <a:t> lacinia </a:t>
            </a:r>
            <a:r>
              <a:rPr lang="en-GB" dirty="0" err="1"/>
              <a:t>interdum</a:t>
            </a:r>
            <a:r>
              <a:rPr lang="en-GB" dirty="0"/>
              <a:t> </a:t>
            </a:r>
            <a:r>
              <a:rPr lang="en-GB" dirty="0" err="1"/>
              <a:t>ut</a:t>
            </a:r>
            <a:r>
              <a:rPr lang="en-GB" dirty="0"/>
              <a:t> </a:t>
            </a:r>
            <a:r>
              <a:rPr lang="en-GB" dirty="0" err="1"/>
              <a:t>faucibus</a:t>
            </a:r>
            <a:r>
              <a:rPr lang="en-GB" dirty="0"/>
              <a:t>. </a:t>
            </a:r>
          </a:p>
          <a:p>
            <a:pPr lvl="1">
              <a:buFont typeface="Arial" panose="020B0604020202020204" pitchFamily="34" charset="0"/>
              <a:buChar char="–"/>
            </a:pPr>
            <a:r>
              <a:rPr lang="en-GB" dirty="0" err="1"/>
              <a:t>Praesent</a:t>
            </a:r>
            <a:r>
              <a:rPr lang="en-GB" dirty="0"/>
              <a:t> semper </a:t>
            </a:r>
            <a:r>
              <a:rPr lang="en-GB" dirty="0" err="1"/>
              <a:t>volutpat</a:t>
            </a:r>
            <a:r>
              <a:rPr lang="en-GB" dirty="0"/>
              <a:t> </a:t>
            </a:r>
            <a:r>
              <a:rPr lang="en-GB" dirty="0" err="1"/>
              <a:t>purus</a:t>
            </a:r>
            <a:r>
              <a:rPr lang="en-GB" dirty="0"/>
              <a:t> non </a:t>
            </a:r>
            <a:r>
              <a:rPr lang="en-GB" dirty="0" err="1"/>
              <a:t>commodo</a:t>
            </a:r>
            <a:r>
              <a:rPr lang="en-GB" dirty="0"/>
              <a:t>. </a:t>
            </a:r>
          </a:p>
          <a:p>
            <a:pPr lvl="1">
              <a:buFont typeface="Arial" panose="020B0604020202020204" pitchFamily="34" charset="0"/>
              <a:buChar char="–"/>
            </a:pPr>
            <a:r>
              <a:rPr lang="en-GB" dirty="0"/>
              <a:t>Cras </a:t>
            </a:r>
            <a:r>
              <a:rPr lang="en-GB" dirty="0" err="1"/>
              <a:t>lobortis</a:t>
            </a:r>
            <a:r>
              <a:rPr lang="en-GB" dirty="0"/>
              <a:t> non </a:t>
            </a:r>
            <a:r>
              <a:rPr lang="en-GB" dirty="0" err="1"/>
              <a:t>orci</a:t>
            </a:r>
            <a:r>
              <a:rPr lang="en-GB" dirty="0"/>
              <a:t> </a:t>
            </a:r>
            <a:r>
              <a:rPr lang="en-GB" dirty="0" err="1"/>
              <a:t>nec</a:t>
            </a:r>
            <a:r>
              <a:rPr lang="en-GB" dirty="0"/>
              <a:t> </a:t>
            </a:r>
            <a:r>
              <a:rPr lang="en-GB" dirty="0" err="1"/>
              <a:t>imperdiet</a:t>
            </a:r>
            <a:r>
              <a:rPr lang="en-GB" dirty="0"/>
              <a:t>. </a:t>
            </a:r>
          </a:p>
          <a:p>
            <a:pPr lvl="1">
              <a:buFont typeface="Arial" panose="020B0604020202020204" pitchFamily="34" charset="0"/>
              <a:buChar char="–"/>
            </a:pPr>
            <a:r>
              <a:rPr lang="en-GB" dirty="0" err="1"/>
              <a:t>Nulla</a:t>
            </a:r>
            <a:r>
              <a:rPr lang="en-GB" dirty="0"/>
              <a:t> </a:t>
            </a:r>
            <a:r>
              <a:rPr lang="en-GB" dirty="0" err="1"/>
              <a:t>eget</a:t>
            </a:r>
            <a:r>
              <a:rPr lang="en-GB" dirty="0"/>
              <a:t> </a:t>
            </a:r>
            <a:r>
              <a:rPr lang="en-GB" dirty="0" err="1"/>
              <a:t>lobortis</a:t>
            </a:r>
            <a:r>
              <a:rPr lang="en-GB" dirty="0"/>
              <a:t> </a:t>
            </a:r>
            <a:r>
              <a:rPr lang="en-GB" dirty="0" err="1"/>
              <a:t>risus</a:t>
            </a:r>
            <a:r>
              <a:rPr lang="en-GB" dirty="0"/>
              <a:t>. </a:t>
            </a:r>
            <a:r>
              <a:rPr lang="en-GB" dirty="0" err="1"/>
              <a:t>Nulla</a:t>
            </a:r>
            <a:r>
              <a:rPr lang="en-GB" dirty="0"/>
              <a:t> et </a:t>
            </a:r>
            <a:r>
              <a:rPr lang="en-GB" dirty="0" err="1"/>
              <a:t>ultrices</a:t>
            </a:r>
            <a:r>
              <a:rPr lang="en-GB" dirty="0"/>
              <a:t> </a:t>
            </a:r>
            <a:r>
              <a:rPr lang="en-GB" dirty="0" err="1"/>
              <a:t>nibh</a:t>
            </a:r>
            <a:r>
              <a:rPr lang="en-GB" dirty="0"/>
              <a:t>. </a:t>
            </a:r>
            <a:r>
              <a:rPr lang="en-GB" dirty="0" err="1"/>
              <a:t>Vivamus</a:t>
            </a:r>
            <a:r>
              <a:rPr lang="en-GB" dirty="0"/>
              <a:t> </a:t>
            </a:r>
            <a:r>
              <a:rPr lang="en-GB" dirty="0" err="1"/>
              <a:t>volutpat</a:t>
            </a:r>
            <a:r>
              <a:rPr lang="en-GB" dirty="0"/>
              <a:t> dictum convallis. </a:t>
            </a:r>
          </a:p>
          <a:p>
            <a:r>
              <a:rPr lang="en-GB" dirty="0"/>
              <a:t>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inceptos</a:t>
            </a:r>
            <a:r>
              <a:rPr lang="en-GB" dirty="0"/>
              <a:t> </a:t>
            </a:r>
            <a:r>
              <a:rPr lang="en-GB" dirty="0" err="1"/>
              <a:t>himenaeos</a:t>
            </a:r>
            <a:r>
              <a:rPr lang="en-GB" dirty="0"/>
              <a:t>. </a:t>
            </a:r>
          </a:p>
          <a:p>
            <a:pPr lvl="1">
              <a:buFont typeface="Arial" panose="020B0604020202020204" pitchFamily="34" charset="0"/>
              <a:buChar char="–"/>
            </a:pPr>
            <a:r>
              <a:rPr lang="en-GB" dirty="0" err="1"/>
              <a:t>Sed</a:t>
            </a:r>
            <a:r>
              <a:rPr lang="en-GB" dirty="0"/>
              <a:t> libero ex, </a:t>
            </a:r>
            <a:r>
              <a:rPr lang="en-GB" dirty="0" err="1"/>
              <a:t>finibus</a:t>
            </a:r>
            <a:r>
              <a:rPr lang="en-GB" dirty="0"/>
              <a:t> id </a:t>
            </a:r>
            <a:r>
              <a:rPr lang="en-GB" dirty="0" err="1"/>
              <a:t>justo</a:t>
            </a:r>
            <a:r>
              <a:rPr lang="en-GB" dirty="0"/>
              <a:t> sit </a:t>
            </a:r>
            <a:r>
              <a:rPr lang="en-GB" dirty="0" err="1"/>
              <a:t>amet</a:t>
            </a:r>
            <a:r>
              <a:rPr lang="en-GB" dirty="0"/>
              <a:t>, </a:t>
            </a:r>
            <a:r>
              <a:rPr lang="en-GB" dirty="0" err="1"/>
              <a:t>feugiat</a:t>
            </a:r>
            <a:r>
              <a:rPr lang="en-GB" dirty="0"/>
              <a:t> </a:t>
            </a:r>
            <a:r>
              <a:rPr lang="en-GB" dirty="0" err="1"/>
              <a:t>finibus</a:t>
            </a:r>
            <a:r>
              <a:rPr lang="en-GB" dirty="0"/>
              <a:t> ex. </a:t>
            </a:r>
          </a:p>
          <a:p>
            <a:pPr lvl="1">
              <a:buFont typeface="Arial" panose="020B0604020202020204" pitchFamily="34" charset="0"/>
              <a:buChar char="–"/>
            </a:pPr>
            <a:r>
              <a:rPr lang="en-GB" dirty="0"/>
              <a:t>Integer vitae </a:t>
            </a:r>
            <a:r>
              <a:rPr lang="en-GB" dirty="0" err="1"/>
              <a:t>pretium</a:t>
            </a:r>
            <a:r>
              <a:rPr lang="en-GB" dirty="0"/>
              <a:t> eros. In </a:t>
            </a:r>
            <a:r>
              <a:rPr lang="en-GB" dirty="0" err="1"/>
              <a:t>feugiat</a:t>
            </a:r>
            <a:r>
              <a:rPr lang="en-GB" dirty="0"/>
              <a:t> </a:t>
            </a:r>
            <a:r>
              <a:rPr lang="en-GB" dirty="0" err="1"/>
              <a:t>interdum</a:t>
            </a:r>
            <a:r>
              <a:rPr lang="en-GB" dirty="0"/>
              <a:t> </a:t>
            </a:r>
            <a:r>
              <a:rPr lang="en-GB" dirty="0" err="1"/>
              <a:t>sapien</a:t>
            </a:r>
            <a:r>
              <a:rPr lang="en-GB" dirty="0"/>
              <a:t> </a:t>
            </a:r>
            <a:r>
              <a:rPr lang="en-GB" dirty="0" err="1"/>
              <a:t>quis</a:t>
            </a:r>
            <a:r>
              <a:rPr lang="en-GB" dirty="0"/>
              <a:t> </a:t>
            </a:r>
            <a:r>
              <a:rPr lang="en-GB" dirty="0" err="1"/>
              <a:t>facilisis</a:t>
            </a:r>
            <a:r>
              <a:rPr lang="en-GB" dirty="0"/>
              <a:t>. </a:t>
            </a:r>
          </a:p>
          <a:p>
            <a:pPr lvl="1">
              <a:buFont typeface="Arial" panose="020B0604020202020204" pitchFamily="34" charset="0"/>
              <a:buChar char="–"/>
            </a:pPr>
            <a:r>
              <a:rPr lang="en-GB" dirty="0" err="1"/>
              <a:t>Curabitur</a:t>
            </a:r>
            <a:r>
              <a:rPr lang="en-GB" dirty="0"/>
              <a:t> </a:t>
            </a:r>
            <a:r>
              <a:rPr lang="en-GB" dirty="0" err="1"/>
              <a:t>nec</a:t>
            </a:r>
            <a:r>
              <a:rPr lang="en-GB" dirty="0"/>
              <a:t> </a:t>
            </a:r>
            <a:r>
              <a:rPr lang="en-GB" dirty="0" err="1"/>
              <a:t>placerat</a:t>
            </a:r>
            <a:r>
              <a:rPr lang="en-GB" dirty="0"/>
              <a:t> </a:t>
            </a:r>
            <a:r>
              <a:rPr lang="en-GB" dirty="0" err="1"/>
              <a:t>lectus</a:t>
            </a:r>
            <a:r>
              <a:rPr lang="en-GB" dirty="0"/>
              <a:t>, </a:t>
            </a:r>
            <a:r>
              <a:rPr lang="en-GB" dirty="0" err="1"/>
              <a:t>sed</a:t>
            </a:r>
            <a:r>
              <a:rPr lang="en-GB" dirty="0"/>
              <a:t> porta </a:t>
            </a:r>
            <a:r>
              <a:rPr lang="en-GB" dirty="0" err="1"/>
              <a:t>massa</a:t>
            </a:r>
            <a:r>
              <a:rPr lang="en-GB" dirty="0"/>
              <a:t>. </a:t>
            </a:r>
          </a:p>
          <a:p>
            <a:r>
              <a:rPr lang="en-GB" dirty="0"/>
              <a:t>Maecenas </a:t>
            </a:r>
            <a:r>
              <a:rPr lang="en-GB" dirty="0" err="1"/>
              <a:t>congue</a:t>
            </a:r>
            <a:r>
              <a:rPr lang="en-GB" dirty="0"/>
              <a:t> libero </a:t>
            </a:r>
            <a:r>
              <a:rPr lang="en-GB" dirty="0" err="1"/>
              <a:t>sed</a:t>
            </a:r>
            <a:r>
              <a:rPr lang="en-GB" dirty="0"/>
              <a:t> ipsum vestibulum </a:t>
            </a:r>
            <a:r>
              <a:rPr lang="en-GB" dirty="0" err="1"/>
              <a:t>sagittis</a:t>
            </a:r>
            <a:r>
              <a:rPr lang="en-GB" dirty="0"/>
              <a:t>. </a:t>
            </a:r>
            <a:r>
              <a:rPr lang="en-GB" dirty="0" err="1"/>
              <a:t>Phasellus</a:t>
            </a:r>
            <a:r>
              <a:rPr lang="en-GB" dirty="0"/>
              <a:t> </a:t>
            </a:r>
            <a:r>
              <a:rPr lang="en-GB" dirty="0" err="1"/>
              <a:t>eget</a:t>
            </a:r>
            <a:r>
              <a:rPr lang="en-GB" dirty="0"/>
              <a:t> </a:t>
            </a:r>
            <a:r>
              <a:rPr lang="en-GB" dirty="0" err="1"/>
              <a:t>dignissim</a:t>
            </a:r>
            <a:r>
              <a:rPr lang="en-GB" dirty="0"/>
              <a:t> </a:t>
            </a:r>
            <a:r>
              <a:rPr lang="en-GB" dirty="0" err="1"/>
              <a:t>elit</a:t>
            </a:r>
            <a:r>
              <a:rPr lang="en-GB" dirty="0"/>
              <a:t>. </a:t>
            </a:r>
          </a:p>
          <a:p>
            <a:pPr lvl="1">
              <a:buFont typeface="Arial" panose="020B0604020202020204" pitchFamily="34" charset="0"/>
              <a:buChar char="–"/>
            </a:pPr>
            <a:r>
              <a:rPr lang="en-GB" dirty="0" err="1"/>
              <a:t>Aliquam</a:t>
            </a:r>
            <a:r>
              <a:rPr lang="en-GB" dirty="0"/>
              <a:t> </a:t>
            </a:r>
            <a:r>
              <a:rPr lang="en-GB" dirty="0" err="1"/>
              <a:t>erat</a:t>
            </a:r>
            <a:r>
              <a:rPr lang="en-GB" dirty="0"/>
              <a:t> </a:t>
            </a:r>
            <a:r>
              <a:rPr lang="en-GB" dirty="0" err="1"/>
              <a:t>volutpat</a:t>
            </a:r>
            <a:r>
              <a:rPr lang="en-GB" dirty="0"/>
              <a:t>. Donec a </a:t>
            </a:r>
            <a:r>
              <a:rPr lang="en-GB" dirty="0" err="1"/>
              <a:t>leo</a:t>
            </a:r>
            <a:r>
              <a:rPr lang="en-GB" dirty="0"/>
              <a:t> </a:t>
            </a:r>
            <a:r>
              <a:rPr lang="en-GB" dirty="0" err="1"/>
              <a:t>tristique</a:t>
            </a:r>
            <a:r>
              <a:rPr lang="en-GB" dirty="0"/>
              <a:t>, </a:t>
            </a:r>
            <a:r>
              <a:rPr lang="en-GB" dirty="0" err="1"/>
              <a:t>lobortis</a:t>
            </a:r>
            <a:r>
              <a:rPr lang="en-GB" dirty="0"/>
              <a:t> </a:t>
            </a:r>
            <a:r>
              <a:rPr lang="en-GB" dirty="0" err="1"/>
              <a:t>mauris</a:t>
            </a:r>
            <a:r>
              <a:rPr lang="en-GB" dirty="0"/>
              <a:t> at, </a:t>
            </a:r>
            <a:r>
              <a:rPr lang="en-GB" dirty="0" err="1"/>
              <a:t>congue</a:t>
            </a:r>
            <a:r>
              <a:rPr lang="en-GB" dirty="0"/>
              <a:t> </a:t>
            </a:r>
            <a:r>
              <a:rPr lang="en-GB" dirty="0" err="1"/>
              <a:t>sapien</a:t>
            </a:r>
            <a:r>
              <a:rPr lang="en-GB" dirty="0"/>
              <a:t>. </a:t>
            </a:r>
          </a:p>
          <a:p>
            <a:pPr lvl="1">
              <a:buFont typeface="Arial" panose="020B0604020202020204" pitchFamily="34" charset="0"/>
              <a:buChar char="–"/>
            </a:pPr>
            <a:r>
              <a:rPr lang="en-GB" dirty="0" err="1"/>
              <a:t>Interdum</a:t>
            </a:r>
            <a:r>
              <a:rPr lang="en-GB" dirty="0"/>
              <a:t> et </a:t>
            </a:r>
            <a:r>
              <a:rPr lang="en-GB" dirty="0" err="1"/>
              <a:t>malesuada</a:t>
            </a:r>
            <a:r>
              <a:rPr lang="en-GB" dirty="0"/>
              <a:t> fames ac ante ipsum </a:t>
            </a:r>
            <a:r>
              <a:rPr lang="en-GB" dirty="0" err="1"/>
              <a:t>primis</a:t>
            </a:r>
            <a:r>
              <a:rPr lang="en-GB" dirty="0"/>
              <a:t> in </a:t>
            </a:r>
            <a:r>
              <a:rPr lang="en-GB" dirty="0" err="1"/>
              <a:t>faucibus</a:t>
            </a:r>
            <a:r>
              <a:rPr lang="en-GB" dirty="0"/>
              <a:t>.</a:t>
            </a:r>
          </a:p>
        </p:txBody>
      </p:sp>
      <p:sp>
        <p:nvSpPr>
          <p:cNvPr id="42" name="Slide Number Placeholder 41">
            <a:extLst>
              <a:ext uri="{FF2B5EF4-FFF2-40B4-BE49-F238E27FC236}">
                <a16:creationId xmlns:a16="http://schemas.microsoft.com/office/drawing/2014/main" id="{3C0D56C8-ECE9-4B13-B000-59703B1F1140}"/>
              </a:ext>
            </a:extLst>
          </p:cNvPr>
          <p:cNvSpPr>
            <a:spLocks noGrp="1"/>
          </p:cNvSpPr>
          <p:nvPr>
            <p:ph type="sldNum" sz="quarter" idx="4"/>
          </p:nvPr>
        </p:nvSpPr>
        <p:spPr/>
        <p:txBody>
          <a:bodyPr/>
          <a:lstStyle/>
          <a:p>
            <a:fld id="{93814408-5831-49B7-BF84-9D4EB0FEE077}" type="slidenum">
              <a:rPr lang="en-GB" smtClean="0"/>
              <a:pPr/>
              <a:t>53</a:t>
            </a:fld>
            <a:endParaRPr lang="en-GB" dirty="0"/>
          </a:p>
        </p:txBody>
      </p:sp>
    </p:spTree>
    <p:extLst>
      <p:ext uri="{BB962C8B-B14F-4D97-AF65-F5344CB8AC3E}">
        <p14:creationId xmlns:p14="http://schemas.microsoft.com/office/powerpoint/2010/main" val="725491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F23D24-34B9-4689-9C98-1A40E973A666}"/>
              </a:ext>
            </a:extLst>
          </p:cNvPr>
          <p:cNvSpPr>
            <a:spLocks noGrp="1"/>
          </p:cNvSpPr>
          <p:nvPr>
            <p:ph type="title"/>
          </p:nvPr>
        </p:nvSpPr>
        <p:spPr/>
        <p:txBody>
          <a:bodyPr>
            <a:noAutofit/>
          </a:bodyPr>
          <a:lstStyle/>
          <a:p>
            <a:r>
              <a:rPr lang="en-GB" dirty="0"/>
              <a:t>Headline title goes here… never more than one line</a:t>
            </a:r>
          </a:p>
        </p:txBody>
      </p:sp>
      <p:sp>
        <p:nvSpPr>
          <p:cNvPr id="4" name="Content Placeholder 3">
            <a:extLst>
              <a:ext uri="{FF2B5EF4-FFF2-40B4-BE49-F238E27FC236}">
                <a16:creationId xmlns:a16="http://schemas.microsoft.com/office/drawing/2014/main" id="{C3D15710-EA19-40EB-9D93-D974B066617F}"/>
              </a:ext>
            </a:extLst>
          </p:cNvPr>
          <p:cNvSpPr>
            <a:spLocks noGrp="1"/>
          </p:cNvSpPr>
          <p:nvPr>
            <p:ph idx="1"/>
          </p:nvPr>
        </p:nvSpPr>
        <p:spPr/>
        <p:txBody>
          <a:bodyPr>
            <a:noAutofit/>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Phasellus</a:t>
            </a:r>
            <a:r>
              <a:rPr lang="en-GB" dirty="0"/>
              <a:t> lacinia </a:t>
            </a:r>
            <a:r>
              <a:rPr lang="en-GB" dirty="0" err="1"/>
              <a:t>interdum</a:t>
            </a:r>
            <a:r>
              <a:rPr lang="en-GB" dirty="0"/>
              <a:t> </a:t>
            </a:r>
            <a:r>
              <a:rPr lang="en-GB" dirty="0" err="1"/>
              <a:t>ut</a:t>
            </a:r>
            <a:r>
              <a:rPr lang="en-GB" dirty="0"/>
              <a:t> </a:t>
            </a:r>
            <a:r>
              <a:rPr lang="en-GB" dirty="0" err="1"/>
              <a:t>faucibus</a:t>
            </a:r>
            <a:r>
              <a:rPr lang="en-GB" dirty="0"/>
              <a:t>. </a:t>
            </a:r>
          </a:p>
          <a:p>
            <a:pPr lvl="1">
              <a:buFont typeface="Arial" panose="020B0604020202020204" pitchFamily="34" charset="0"/>
              <a:buChar char="–"/>
            </a:pPr>
            <a:r>
              <a:rPr lang="en-GB" dirty="0" err="1"/>
              <a:t>Praesent</a:t>
            </a:r>
            <a:r>
              <a:rPr lang="en-GB" dirty="0"/>
              <a:t> semper </a:t>
            </a:r>
            <a:r>
              <a:rPr lang="en-GB" dirty="0" err="1"/>
              <a:t>volutpat</a:t>
            </a:r>
            <a:r>
              <a:rPr lang="en-GB" dirty="0"/>
              <a:t> </a:t>
            </a:r>
            <a:r>
              <a:rPr lang="en-GB" dirty="0" err="1"/>
              <a:t>purus</a:t>
            </a:r>
            <a:r>
              <a:rPr lang="en-GB" dirty="0"/>
              <a:t> non </a:t>
            </a:r>
            <a:r>
              <a:rPr lang="en-GB" dirty="0" err="1"/>
              <a:t>commodo</a:t>
            </a:r>
            <a:r>
              <a:rPr lang="en-GB" dirty="0"/>
              <a:t>. </a:t>
            </a:r>
          </a:p>
          <a:p>
            <a:pPr lvl="1">
              <a:buFont typeface="Arial" panose="020B0604020202020204" pitchFamily="34" charset="0"/>
              <a:buChar char="–"/>
            </a:pPr>
            <a:r>
              <a:rPr lang="en-GB" dirty="0"/>
              <a:t>Cras </a:t>
            </a:r>
            <a:r>
              <a:rPr lang="en-GB" dirty="0" err="1"/>
              <a:t>lobortis</a:t>
            </a:r>
            <a:r>
              <a:rPr lang="en-GB" dirty="0"/>
              <a:t> non </a:t>
            </a:r>
            <a:r>
              <a:rPr lang="en-GB" dirty="0" err="1"/>
              <a:t>orci</a:t>
            </a:r>
            <a:r>
              <a:rPr lang="en-GB" dirty="0"/>
              <a:t> </a:t>
            </a:r>
            <a:r>
              <a:rPr lang="en-GB" dirty="0" err="1"/>
              <a:t>nec</a:t>
            </a:r>
            <a:r>
              <a:rPr lang="en-GB" dirty="0"/>
              <a:t> </a:t>
            </a:r>
            <a:r>
              <a:rPr lang="en-GB" dirty="0" err="1"/>
              <a:t>imperdiet</a:t>
            </a:r>
            <a:r>
              <a:rPr lang="en-GB" dirty="0"/>
              <a:t>. </a:t>
            </a:r>
          </a:p>
          <a:p>
            <a:pPr lvl="1">
              <a:buFont typeface="Arial" panose="020B0604020202020204" pitchFamily="34" charset="0"/>
              <a:buChar char="–"/>
            </a:pPr>
            <a:r>
              <a:rPr lang="en-GB" dirty="0" err="1"/>
              <a:t>Nulla</a:t>
            </a:r>
            <a:r>
              <a:rPr lang="en-GB" dirty="0"/>
              <a:t> </a:t>
            </a:r>
            <a:r>
              <a:rPr lang="en-GB" dirty="0" err="1"/>
              <a:t>eget</a:t>
            </a:r>
            <a:r>
              <a:rPr lang="en-GB" dirty="0"/>
              <a:t> </a:t>
            </a:r>
            <a:r>
              <a:rPr lang="en-GB" dirty="0" err="1"/>
              <a:t>lobortis</a:t>
            </a:r>
            <a:r>
              <a:rPr lang="en-GB" dirty="0"/>
              <a:t> </a:t>
            </a:r>
            <a:r>
              <a:rPr lang="en-GB" dirty="0" err="1"/>
              <a:t>risus</a:t>
            </a:r>
            <a:r>
              <a:rPr lang="en-GB" dirty="0"/>
              <a:t>. </a:t>
            </a:r>
            <a:r>
              <a:rPr lang="en-GB" dirty="0" err="1"/>
              <a:t>Nulla</a:t>
            </a:r>
            <a:r>
              <a:rPr lang="en-GB" dirty="0"/>
              <a:t> et </a:t>
            </a:r>
            <a:r>
              <a:rPr lang="en-GB" dirty="0" err="1"/>
              <a:t>ultrices</a:t>
            </a:r>
            <a:r>
              <a:rPr lang="en-GB" dirty="0"/>
              <a:t> </a:t>
            </a:r>
            <a:r>
              <a:rPr lang="en-GB" dirty="0" err="1"/>
              <a:t>nibh</a:t>
            </a:r>
            <a:r>
              <a:rPr lang="en-GB" dirty="0"/>
              <a:t>. </a:t>
            </a:r>
            <a:r>
              <a:rPr lang="en-GB" dirty="0" err="1"/>
              <a:t>Vivamus</a:t>
            </a:r>
            <a:r>
              <a:rPr lang="en-GB" dirty="0"/>
              <a:t> </a:t>
            </a:r>
            <a:r>
              <a:rPr lang="en-GB" dirty="0" err="1"/>
              <a:t>volutpat</a:t>
            </a:r>
            <a:r>
              <a:rPr lang="en-GB" dirty="0"/>
              <a:t> dictum convallis. </a:t>
            </a:r>
          </a:p>
          <a:p>
            <a:r>
              <a:rPr lang="en-GB" dirty="0"/>
              <a:t>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inceptos</a:t>
            </a:r>
            <a:r>
              <a:rPr lang="en-GB" dirty="0"/>
              <a:t> </a:t>
            </a:r>
            <a:r>
              <a:rPr lang="en-GB" dirty="0" err="1"/>
              <a:t>himenaeos</a:t>
            </a:r>
            <a:r>
              <a:rPr lang="en-GB" dirty="0"/>
              <a:t>. </a:t>
            </a:r>
          </a:p>
          <a:p>
            <a:pPr lvl="1">
              <a:buFont typeface="Arial" panose="020B0604020202020204" pitchFamily="34" charset="0"/>
              <a:buChar char="–"/>
            </a:pPr>
            <a:r>
              <a:rPr lang="en-GB" dirty="0" err="1"/>
              <a:t>Sed</a:t>
            </a:r>
            <a:r>
              <a:rPr lang="en-GB" dirty="0"/>
              <a:t> libero ex, </a:t>
            </a:r>
            <a:r>
              <a:rPr lang="en-GB" dirty="0" err="1"/>
              <a:t>finibus</a:t>
            </a:r>
            <a:r>
              <a:rPr lang="en-GB" dirty="0"/>
              <a:t> id </a:t>
            </a:r>
            <a:r>
              <a:rPr lang="en-GB" dirty="0" err="1"/>
              <a:t>justo</a:t>
            </a:r>
            <a:r>
              <a:rPr lang="en-GB" dirty="0"/>
              <a:t> sit </a:t>
            </a:r>
            <a:r>
              <a:rPr lang="en-GB" dirty="0" err="1"/>
              <a:t>amet</a:t>
            </a:r>
            <a:r>
              <a:rPr lang="en-GB" dirty="0"/>
              <a:t>, </a:t>
            </a:r>
            <a:r>
              <a:rPr lang="en-GB" dirty="0" err="1"/>
              <a:t>feugiat</a:t>
            </a:r>
            <a:r>
              <a:rPr lang="en-GB" dirty="0"/>
              <a:t> </a:t>
            </a:r>
            <a:r>
              <a:rPr lang="en-GB" dirty="0" err="1"/>
              <a:t>finibus</a:t>
            </a:r>
            <a:r>
              <a:rPr lang="en-GB" dirty="0"/>
              <a:t> ex. </a:t>
            </a:r>
          </a:p>
          <a:p>
            <a:pPr lvl="1">
              <a:buFont typeface="Arial" panose="020B0604020202020204" pitchFamily="34" charset="0"/>
              <a:buChar char="–"/>
            </a:pPr>
            <a:r>
              <a:rPr lang="en-GB" dirty="0"/>
              <a:t>Integer vitae </a:t>
            </a:r>
            <a:r>
              <a:rPr lang="en-GB" dirty="0" err="1"/>
              <a:t>pretium</a:t>
            </a:r>
            <a:r>
              <a:rPr lang="en-GB" dirty="0"/>
              <a:t> eros. In </a:t>
            </a:r>
            <a:r>
              <a:rPr lang="en-GB" dirty="0" err="1"/>
              <a:t>feugiat</a:t>
            </a:r>
            <a:r>
              <a:rPr lang="en-GB" dirty="0"/>
              <a:t> </a:t>
            </a:r>
            <a:r>
              <a:rPr lang="en-GB" dirty="0" err="1"/>
              <a:t>interdum</a:t>
            </a:r>
            <a:r>
              <a:rPr lang="en-GB" dirty="0"/>
              <a:t> </a:t>
            </a:r>
            <a:r>
              <a:rPr lang="en-GB" dirty="0" err="1"/>
              <a:t>sapien</a:t>
            </a:r>
            <a:r>
              <a:rPr lang="en-GB" dirty="0"/>
              <a:t> </a:t>
            </a:r>
            <a:r>
              <a:rPr lang="en-GB" dirty="0" err="1"/>
              <a:t>quis</a:t>
            </a:r>
            <a:r>
              <a:rPr lang="en-GB" dirty="0"/>
              <a:t> </a:t>
            </a:r>
            <a:r>
              <a:rPr lang="en-GB" dirty="0" err="1"/>
              <a:t>facilisis</a:t>
            </a:r>
            <a:r>
              <a:rPr lang="en-GB" dirty="0"/>
              <a:t>. </a:t>
            </a:r>
          </a:p>
          <a:p>
            <a:pPr lvl="1">
              <a:buFont typeface="Arial" panose="020B0604020202020204" pitchFamily="34" charset="0"/>
              <a:buChar char="–"/>
            </a:pPr>
            <a:r>
              <a:rPr lang="en-GB" dirty="0" err="1"/>
              <a:t>Curabitur</a:t>
            </a:r>
            <a:r>
              <a:rPr lang="en-GB" dirty="0"/>
              <a:t> </a:t>
            </a:r>
            <a:r>
              <a:rPr lang="en-GB" dirty="0" err="1"/>
              <a:t>nec</a:t>
            </a:r>
            <a:r>
              <a:rPr lang="en-GB" dirty="0"/>
              <a:t> </a:t>
            </a:r>
            <a:r>
              <a:rPr lang="en-GB" dirty="0" err="1"/>
              <a:t>placerat</a:t>
            </a:r>
            <a:r>
              <a:rPr lang="en-GB" dirty="0"/>
              <a:t> </a:t>
            </a:r>
            <a:r>
              <a:rPr lang="en-GB" dirty="0" err="1"/>
              <a:t>lectus</a:t>
            </a:r>
            <a:r>
              <a:rPr lang="en-GB" dirty="0"/>
              <a:t>, </a:t>
            </a:r>
            <a:r>
              <a:rPr lang="en-GB" dirty="0" err="1"/>
              <a:t>sed</a:t>
            </a:r>
            <a:r>
              <a:rPr lang="en-GB" dirty="0"/>
              <a:t> porta </a:t>
            </a:r>
            <a:r>
              <a:rPr lang="en-GB" dirty="0" err="1"/>
              <a:t>massa</a:t>
            </a:r>
            <a:r>
              <a:rPr lang="en-GB" dirty="0"/>
              <a:t>. </a:t>
            </a:r>
          </a:p>
          <a:p>
            <a:r>
              <a:rPr lang="en-GB" dirty="0"/>
              <a:t>Maecenas </a:t>
            </a:r>
            <a:r>
              <a:rPr lang="en-GB" dirty="0" err="1"/>
              <a:t>congue</a:t>
            </a:r>
            <a:r>
              <a:rPr lang="en-GB" dirty="0"/>
              <a:t> libero </a:t>
            </a:r>
            <a:r>
              <a:rPr lang="en-GB" dirty="0" err="1"/>
              <a:t>sed</a:t>
            </a:r>
            <a:r>
              <a:rPr lang="en-GB" dirty="0"/>
              <a:t> ipsum vestibulum </a:t>
            </a:r>
            <a:r>
              <a:rPr lang="en-GB" dirty="0" err="1"/>
              <a:t>sagittis</a:t>
            </a:r>
            <a:r>
              <a:rPr lang="en-GB" dirty="0"/>
              <a:t>. </a:t>
            </a:r>
            <a:r>
              <a:rPr lang="en-GB" dirty="0" err="1"/>
              <a:t>Phasellus</a:t>
            </a:r>
            <a:r>
              <a:rPr lang="en-GB" dirty="0"/>
              <a:t> </a:t>
            </a:r>
            <a:r>
              <a:rPr lang="en-GB" dirty="0" err="1"/>
              <a:t>eget</a:t>
            </a:r>
            <a:r>
              <a:rPr lang="en-GB" dirty="0"/>
              <a:t> </a:t>
            </a:r>
            <a:r>
              <a:rPr lang="en-GB" dirty="0" err="1"/>
              <a:t>dignissim</a:t>
            </a:r>
            <a:r>
              <a:rPr lang="en-GB" dirty="0"/>
              <a:t> </a:t>
            </a:r>
            <a:r>
              <a:rPr lang="en-GB" dirty="0" err="1"/>
              <a:t>elit</a:t>
            </a:r>
            <a:r>
              <a:rPr lang="en-GB" dirty="0"/>
              <a:t>. </a:t>
            </a:r>
          </a:p>
          <a:p>
            <a:pPr lvl="1">
              <a:buFont typeface="Arial" panose="020B0604020202020204" pitchFamily="34" charset="0"/>
              <a:buChar char="–"/>
            </a:pPr>
            <a:r>
              <a:rPr lang="en-GB" dirty="0" err="1"/>
              <a:t>Aliquam</a:t>
            </a:r>
            <a:r>
              <a:rPr lang="en-GB" dirty="0"/>
              <a:t> </a:t>
            </a:r>
            <a:r>
              <a:rPr lang="en-GB" dirty="0" err="1"/>
              <a:t>erat</a:t>
            </a:r>
            <a:r>
              <a:rPr lang="en-GB" dirty="0"/>
              <a:t> </a:t>
            </a:r>
            <a:r>
              <a:rPr lang="en-GB" dirty="0" err="1"/>
              <a:t>volutpat</a:t>
            </a:r>
            <a:r>
              <a:rPr lang="en-GB" dirty="0"/>
              <a:t>. Donec a </a:t>
            </a:r>
            <a:r>
              <a:rPr lang="en-GB" dirty="0" err="1"/>
              <a:t>leo</a:t>
            </a:r>
            <a:r>
              <a:rPr lang="en-GB" dirty="0"/>
              <a:t> </a:t>
            </a:r>
            <a:r>
              <a:rPr lang="en-GB" dirty="0" err="1"/>
              <a:t>tristique</a:t>
            </a:r>
            <a:r>
              <a:rPr lang="en-GB" dirty="0"/>
              <a:t>, </a:t>
            </a:r>
            <a:r>
              <a:rPr lang="en-GB" dirty="0" err="1"/>
              <a:t>lobortis</a:t>
            </a:r>
            <a:r>
              <a:rPr lang="en-GB" dirty="0"/>
              <a:t> </a:t>
            </a:r>
            <a:r>
              <a:rPr lang="en-GB" dirty="0" err="1"/>
              <a:t>mauris</a:t>
            </a:r>
            <a:r>
              <a:rPr lang="en-GB" dirty="0"/>
              <a:t> at, </a:t>
            </a:r>
            <a:r>
              <a:rPr lang="en-GB" dirty="0" err="1"/>
              <a:t>congue</a:t>
            </a:r>
            <a:r>
              <a:rPr lang="en-GB" dirty="0"/>
              <a:t> </a:t>
            </a:r>
            <a:r>
              <a:rPr lang="en-GB" dirty="0" err="1"/>
              <a:t>sapien</a:t>
            </a:r>
            <a:r>
              <a:rPr lang="en-GB" dirty="0"/>
              <a:t>. </a:t>
            </a:r>
          </a:p>
          <a:p>
            <a:pPr lvl="1">
              <a:buFont typeface="Arial" panose="020B0604020202020204" pitchFamily="34" charset="0"/>
              <a:buChar char="–"/>
            </a:pPr>
            <a:r>
              <a:rPr lang="en-GB" dirty="0" err="1"/>
              <a:t>Interdum</a:t>
            </a:r>
            <a:r>
              <a:rPr lang="en-GB" dirty="0"/>
              <a:t> et </a:t>
            </a:r>
            <a:r>
              <a:rPr lang="en-GB" dirty="0" err="1"/>
              <a:t>malesuada</a:t>
            </a:r>
            <a:r>
              <a:rPr lang="en-GB" dirty="0"/>
              <a:t> fames ac ante ipsum </a:t>
            </a:r>
            <a:r>
              <a:rPr lang="en-GB" dirty="0" err="1"/>
              <a:t>primis</a:t>
            </a:r>
            <a:r>
              <a:rPr lang="en-GB" dirty="0"/>
              <a:t> in </a:t>
            </a:r>
            <a:r>
              <a:rPr lang="en-GB" dirty="0" err="1"/>
              <a:t>faucibus</a:t>
            </a:r>
            <a:r>
              <a:rPr lang="en-GB" dirty="0"/>
              <a:t>.</a:t>
            </a:r>
          </a:p>
        </p:txBody>
      </p:sp>
      <p:sp>
        <p:nvSpPr>
          <p:cNvPr id="42" name="Slide Number Placeholder 41">
            <a:extLst>
              <a:ext uri="{FF2B5EF4-FFF2-40B4-BE49-F238E27FC236}">
                <a16:creationId xmlns:a16="http://schemas.microsoft.com/office/drawing/2014/main" id="{3C0D56C8-ECE9-4B13-B000-59703B1F1140}"/>
              </a:ext>
            </a:extLst>
          </p:cNvPr>
          <p:cNvSpPr>
            <a:spLocks noGrp="1"/>
          </p:cNvSpPr>
          <p:nvPr>
            <p:ph type="sldNum" sz="quarter" idx="4"/>
          </p:nvPr>
        </p:nvSpPr>
        <p:spPr/>
        <p:txBody>
          <a:bodyPr/>
          <a:lstStyle/>
          <a:p>
            <a:fld id="{93814408-5831-49B7-BF84-9D4EB0FEE077}" type="slidenum">
              <a:rPr lang="en-GB" smtClean="0"/>
              <a:pPr/>
              <a:t>54</a:t>
            </a:fld>
            <a:endParaRPr lang="en-GB" dirty="0"/>
          </a:p>
        </p:txBody>
      </p:sp>
    </p:spTree>
    <p:extLst>
      <p:ext uri="{BB962C8B-B14F-4D97-AF65-F5344CB8AC3E}">
        <p14:creationId xmlns:p14="http://schemas.microsoft.com/office/powerpoint/2010/main" val="16728024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70905B2-7484-435B-8331-9589C841B994}"/>
              </a:ext>
            </a:extLst>
          </p:cNvPr>
          <p:cNvSpPr>
            <a:spLocks noGrp="1"/>
          </p:cNvSpPr>
          <p:nvPr>
            <p:ph type="body" sz="half" idx="2"/>
          </p:nvPr>
        </p:nvSpPr>
        <p:spPr/>
        <p:txBody>
          <a:bodyPr/>
          <a:lstStyle/>
          <a:p>
            <a:r>
              <a:rPr lang="en-GB" dirty="0"/>
              <a:t>Section divide slide. Can go over a couple of lines</a:t>
            </a:r>
          </a:p>
        </p:txBody>
      </p:sp>
    </p:spTree>
    <p:extLst>
      <p:ext uri="{BB962C8B-B14F-4D97-AF65-F5344CB8AC3E}">
        <p14:creationId xmlns:p14="http://schemas.microsoft.com/office/powerpoint/2010/main" val="35609282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F23D24-34B9-4689-9C98-1A40E973A666}"/>
              </a:ext>
            </a:extLst>
          </p:cNvPr>
          <p:cNvSpPr>
            <a:spLocks noGrp="1"/>
          </p:cNvSpPr>
          <p:nvPr>
            <p:ph type="title"/>
          </p:nvPr>
        </p:nvSpPr>
        <p:spPr/>
        <p:txBody>
          <a:bodyPr/>
          <a:lstStyle/>
          <a:p>
            <a:r>
              <a:rPr lang="en-GB" dirty="0"/>
              <a:t>Two column slide option</a:t>
            </a:r>
          </a:p>
        </p:txBody>
      </p:sp>
      <p:sp>
        <p:nvSpPr>
          <p:cNvPr id="18" name="Text Placeholder 17">
            <a:extLst>
              <a:ext uri="{FF2B5EF4-FFF2-40B4-BE49-F238E27FC236}">
                <a16:creationId xmlns:a16="http://schemas.microsoft.com/office/drawing/2014/main" id="{6355EFAF-0EDE-4DA6-A626-2556C7FBD5AB}"/>
              </a:ext>
            </a:extLst>
          </p:cNvPr>
          <p:cNvSpPr>
            <a:spLocks noGrp="1"/>
          </p:cNvSpPr>
          <p:nvPr>
            <p:ph type="body" sz="half" idx="2"/>
          </p:nvPr>
        </p:nvSpPr>
        <p:spPr/>
        <p:txBody>
          <a:bodyPr/>
          <a:lstStyle/>
          <a:p>
            <a:r>
              <a:rPr lang="en-GB" dirty="0"/>
              <a:t>Add a subtitle here if you need to add further information to expand on the headline. Delete if not needed</a:t>
            </a:r>
          </a:p>
        </p:txBody>
      </p:sp>
      <p:sp>
        <p:nvSpPr>
          <p:cNvPr id="4" name="Content Placeholder 3">
            <a:extLst>
              <a:ext uri="{FF2B5EF4-FFF2-40B4-BE49-F238E27FC236}">
                <a16:creationId xmlns:a16="http://schemas.microsoft.com/office/drawing/2014/main" id="{C3D15710-EA19-40EB-9D93-D974B066617F}"/>
              </a:ext>
            </a:extLst>
          </p:cNvPr>
          <p:cNvSpPr>
            <a:spLocks noGrp="1"/>
          </p:cNvSpPr>
          <p:nvPr>
            <p:ph idx="1"/>
          </p:nvPr>
        </p:nvSpPr>
        <p:spPr/>
        <p:txBody>
          <a:bodyPr>
            <a:noAutofit/>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Phasellus</a:t>
            </a:r>
            <a:r>
              <a:rPr lang="en-GB" dirty="0"/>
              <a:t> lacinia </a:t>
            </a:r>
            <a:r>
              <a:rPr lang="en-GB" dirty="0" err="1"/>
              <a:t>ut</a:t>
            </a:r>
            <a:r>
              <a:rPr lang="en-GB" dirty="0"/>
              <a:t> </a:t>
            </a:r>
            <a:r>
              <a:rPr lang="en-GB" dirty="0" err="1"/>
              <a:t>faucibus</a:t>
            </a:r>
            <a:r>
              <a:rPr lang="en-GB" dirty="0"/>
              <a:t>. </a:t>
            </a:r>
          </a:p>
          <a:p>
            <a:pPr lvl="1"/>
            <a:r>
              <a:rPr lang="en-GB" dirty="0" err="1"/>
              <a:t>Praesent</a:t>
            </a:r>
            <a:r>
              <a:rPr lang="en-GB" dirty="0"/>
              <a:t> semper </a:t>
            </a:r>
            <a:r>
              <a:rPr lang="en-GB" dirty="0" err="1"/>
              <a:t>volutpat</a:t>
            </a:r>
            <a:r>
              <a:rPr lang="en-GB" dirty="0"/>
              <a:t> </a:t>
            </a:r>
            <a:r>
              <a:rPr lang="en-GB" dirty="0" err="1"/>
              <a:t>purus</a:t>
            </a:r>
            <a:r>
              <a:rPr lang="en-GB" dirty="0"/>
              <a:t> non </a:t>
            </a:r>
            <a:r>
              <a:rPr lang="en-GB" dirty="0" err="1"/>
              <a:t>commodo</a:t>
            </a:r>
            <a:r>
              <a:rPr lang="en-GB" dirty="0"/>
              <a:t>. </a:t>
            </a:r>
          </a:p>
          <a:p>
            <a:pPr lvl="1"/>
            <a:r>
              <a:rPr lang="en-GB" dirty="0"/>
              <a:t>Cras </a:t>
            </a:r>
            <a:r>
              <a:rPr lang="en-GB" dirty="0" err="1"/>
              <a:t>lobortis</a:t>
            </a:r>
            <a:r>
              <a:rPr lang="en-GB" dirty="0"/>
              <a:t> non </a:t>
            </a:r>
            <a:r>
              <a:rPr lang="en-GB" dirty="0" err="1"/>
              <a:t>orci</a:t>
            </a:r>
            <a:r>
              <a:rPr lang="en-GB" dirty="0"/>
              <a:t> </a:t>
            </a:r>
            <a:r>
              <a:rPr lang="en-GB" dirty="0" err="1"/>
              <a:t>nec</a:t>
            </a:r>
            <a:r>
              <a:rPr lang="en-GB" dirty="0"/>
              <a:t> </a:t>
            </a:r>
            <a:r>
              <a:rPr lang="en-GB" dirty="0" err="1"/>
              <a:t>imperdiet</a:t>
            </a:r>
            <a:r>
              <a:rPr lang="en-GB" dirty="0"/>
              <a:t>. </a:t>
            </a:r>
          </a:p>
          <a:p>
            <a:r>
              <a:rPr lang="en-GB" dirty="0"/>
              <a:t>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himenaeos</a:t>
            </a:r>
            <a:r>
              <a:rPr lang="en-GB" dirty="0"/>
              <a:t>. </a:t>
            </a:r>
          </a:p>
          <a:p>
            <a:pPr lvl="1"/>
            <a:r>
              <a:rPr lang="en-GB" dirty="0" err="1"/>
              <a:t>Sed</a:t>
            </a:r>
            <a:r>
              <a:rPr lang="en-GB" dirty="0"/>
              <a:t> libero ex, </a:t>
            </a:r>
            <a:r>
              <a:rPr lang="en-GB" dirty="0" err="1"/>
              <a:t>finibus</a:t>
            </a:r>
            <a:r>
              <a:rPr lang="en-GB" dirty="0"/>
              <a:t> id </a:t>
            </a:r>
            <a:r>
              <a:rPr lang="en-GB" dirty="0" err="1"/>
              <a:t>justo</a:t>
            </a:r>
            <a:r>
              <a:rPr lang="en-GB" dirty="0"/>
              <a:t> sit </a:t>
            </a:r>
            <a:r>
              <a:rPr lang="en-GB" dirty="0" err="1"/>
              <a:t>amet</a:t>
            </a:r>
            <a:r>
              <a:rPr lang="en-GB" dirty="0"/>
              <a:t>, </a:t>
            </a:r>
            <a:r>
              <a:rPr lang="en-GB" dirty="0" err="1"/>
              <a:t>feugiat</a:t>
            </a:r>
            <a:r>
              <a:rPr lang="en-GB" dirty="0"/>
              <a:t> </a:t>
            </a:r>
            <a:r>
              <a:rPr lang="en-GB" dirty="0" err="1"/>
              <a:t>finibus</a:t>
            </a:r>
            <a:r>
              <a:rPr lang="en-GB" dirty="0"/>
              <a:t> ex. </a:t>
            </a:r>
          </a:p>
          <a:p>
            <a:pPr lvl="1"/>
            <a:r>
              <a:rPr lang="en-GB" dirty="0"/>
              <a:t>Integer vitae </a:t>
            </a:r>
            <a:r>
              <a:rPr lang="en-GB" dirty="0" err="1"/>
              <a:t>pretium</a:t>
            </a:r>
            <a:r>
              <a:rPr lang="en-GB" dirty="0"/>
              <a:t> eros. In </a:t>
            </a:r>
            <a:r>
              <a:rPr lang="en-GB" dirty="0" err="1"/>
              <a:t>feugiat</a:t>
            </a:r>
            <a:r>
              <a:rPr lang="en-GB" dirty="0"/>
              <a:t> </a:t>
            </a:r>
            <a:r>
              <a:rPr lang="en-GB" dirty="0" err="1"/>
              <a:t>interdum</a:t>
            </a:r>
            <a:r>
              <a:rPr lang="en-GB" dirty="0"/>
              <a:t> </a:t>
            </a:r>
            <a:r>
              <a:rPr lang="en-GB" dirty="0" err="1"/>
              <a:t>sapien</a:t>
            </a:r>
            <a:r>
              <a:rPr lang="en-GB" dirty="0"/>
              <a:t> </a:t>
            </a:r>
            <a:r>
              <a:rPr lang="en-GB" dirty="0" err="1"/>
              <a:t>quis</a:t>
            </a:r>
            <a:r>
              <a:rPr lang="en-GB" dirty="0"/>
              <a:t> </a:t>
            </a:r>
            <a:r>
              <a:rPr lang="en-GB" dirty="0" err="1"/>
              <a:t>facilisis</a:t>
            </a:r>
            <a:r>
              <a:rPr lang="en-GB" dirty="0"/>
              <a:t>. </a:t>
            </a:r>
          </a:p>
        </p:txBody>
      </p:sp>
      <p:sp>
        <p:nvSpPr>
          <p:cNvPr id="63" name="Slide Number Placeholder 62">
            <a:extLst>
              <a:ext uri="{FF2B5EF4-FFF2-40B4-BE49-F238E27FC236}">
                <a16:creationId xmlns:a16="http://schemas.microsoft.com/office/drawing/2014/main" id="{116DB033-CF7E-43F3-A3E8-6A70DA268FA4}"/>
              </a:ext>
            </a:extLst>
          </p:cNvPr>
          <p:cNvSpPr>
            <a:spLocks noGrp="1"/>
          </p:cNvSpPr>
          <p:nvPr>
            <p:ph type="sldNum" sz="quarter" idx="4"/>
          </p:nvPr>
        </p:nvSpPr>
        <p:spPr/>
        <p:txBody>
          <a:bodyPr/>
          <a:lstStyle/>
          <a:p>
            <a:fld id="{93814408-5831-49B7-BF84-9D4EB0FEE077}" type="slidenum">
              <a:rPr lang="en-GB" smtClean="0"/>
              <a:pPr/>
              <a:t>56</a:t>
            </a:fld>
            <a:endParaRPr lang="en-GB" dirty="0"/>
          </a:p>
        </p:txBody>
      </p:sp>
      <p:sp>
        <p:nvSpPr>
          <p:cNvPr id="5" name="Text Placeholder 4">
            <a:extLst>
              <a:ext uri="{FF2B5EF4-FFF2-40B4-BE49-F238E27FC236}">
                <a16:creationId xmlns:a16="http://schemas.microsoft.com/office/drawing/2014/main" id="{C408A4FB-EC84-4000-A3B1-6AA7422E1D0F}"/>
              </a:ext>
            </a:extLst>
          </p:cNvPr>
          <p:cNvSpPr>
            <a:spLocks noGrp="1"/>
          </p:cNvSpPr>
          <p:nvPr>
            <p:ph idx="10"/>
          </p:nvPr>
        </p:nvSpPr>
        <p:spPr/>
        <p:txBody>
          <a:bodyPr>
            <a:noAutofit/>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Phasellus</a:t>
            </a:r>
            <a:r>
              <a:rPr lang="en-GB" dirty="0"/>
              <a:t> lacinia </a:t>
            </a:r>
            <a:r>
              <a:rPr lang="en-GB" dirty="0" err="1"/>
              <a:t>ut</a:t>
            </a:r>
            <a:r>
              <a:rPr lang="en-GB" dirty="0"/>
              <a:t> </a:t>
            </a:r>
            <a:r>
              <a:rPr lang="en-GB" dirty="0" err="1"/>
              <a:t>faucibus</a:t>
            </a:r>
            <a:r>
              <a:rPr lang="en-GB" dirty="0"/>
              <a:t>. </a:t>
            </a:r>
          </a:p>
          <a:p>
            <a:pPr lvl="1"/>
            <a:r>
              <a:rPr lang="en-GB" dirty="0" err="1"/>
              <a:t>Praesent</a:t>
            </a:r>
            <a:r>
              <a:rPr lang="en-GB" dirty="0"/>
              <a:t> semper </a:t>
            </a:r>
            <a:r>
              <a:rPr lang="en-GB" dirty="0" err="1"/>
              <a:t>volutpat</a:t>
            </a:r>
            <a:r>
              <a:rPr lang="en-GB" dirty="0"/>
              <a:t> </a:t>
            </a:r>
            <a:r>
              <a:rPr lang="en-GB" dirty="0" err="1"/>
              <a:t>purus</a:t>
            </a:r>
            <a:r>
              <a:rPr lang="en-GB" dirty="0"/>
              <a:t> non </a:t>
            </a:r>
            <a:r>
              <a:rPr lang="en-GB" dirty="0" err="1"/>
              <a:t>commodo</a:t>
            </a:r>
            <a:r>
              <a:rPr lang="en-GB" dirty="0"/>
              <a:t>. </a:t>
            </a:r>
          </a:p>
          <a:p>
            <a:pPr lvl="1"/>
            <a:r>
              <a:rPr lang="en-GB" dirty="0"/>
              <a:t>Cras </a:t>
            </a:r>
            <a:r>
              <a:rPr lang="en-GB" dirty="0" err="1"/>
              <a:t>lobortis</a:t>
            </a:r>
            <a:r>
              <a:rPr lang="en-GB" dirty="0"/>
              <a:t> non </a:t>
            </a:r>
            <a:r>
              <a:rPr lang="en-GB" dirty="0" err="1"/>
              <a:t>orci</a:t>
            </a:r>
            <a:r>
              <a:rPr lang="en-GB" dirty="0"/>
              <a:t> </a:t>
            </a:r>
            <a:r>
              <a:rPr lang="en-GB" dirty="0" err="1"/>
              <a:t>nec</a:t>
            </a:r>
            <a:r>
              <a:rPr lang="en-GB" dirty="0"/>
              <a:t> </a:t>
            </a:r>
            <a:r>
              <a:rPr lang="en-GB" dirty="0" err="1"/>
              <a:t>imperdiet</a:t>
            </a:r>
            <a:r>
              <a:rPr lang="en-GB" dirty="0"/>
              <a:t>. </a:t>
            </a:r>
          </a:p>
          <a:p>
            <a:r>
              <a:rPr lang="en-GB" dirty="0"/>
              <a:t>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himenaeos</a:t>
            </a:r>
            <a:r>
              <a:rPr lang="en-GB" dirty="0"/>
              <a:t>. </a:t>
            </a:r>
          </a:p>
          <a:p>
            <a:pPr lvl="1"/>
            <a:r>
              <a:rPr lang="en-GB" dirty="0" err="1"/>
              <a:t>Sed</a:t>
            </a:r>
            <a:r>
              <a:rPr lang="en-GB" dirty="0"/>
              <a:t> libero ex, </a:t>
            </a:r>
            <a:r>
              <a:rPr lang="en-GB" dirty="0" err="1"/>
              <a:t>finibus</a:t>
            </a:r>
            <a:r>
              <a:rPr lang="en-GB" dirty="0"/>
              <a:t> id </a:t>
            </a:r>
            <a:r>
              <a:rPr lang="en-GB" dirty="0" err="1"/>
              <a:t>justo</a:t>
            </a:r>
            <a:r>
              <a:rPr lang="en-GB" dirty="0"/>
              <a:t> sit </a:t>
            </a:r>
            <a:r>
              <a:rPr lang="en-GB" dirty="0" err="1"/>
              <a:t>amet</a:t>
            </a:r>
            <a:r>
              <a:rPr lang="en-GB" dirty="0"/>
              <a:t>, </a:t>
            </a:r>
            <a:r>
              <a:rPr lang="en-GB" dirty="0" err="1"/>
              <a:t>feugiat</a:t>
            </a:r>
            <a:r>
              <a:rPr lang="en-GB" dirty="0"/>
              <a:t> </a:t>
            </a:r>
            <a:r>
              <a:rPr lang="en-GB" dirty="0" err="1"/>
              <a:t>finibus</a:t>
            </a:r>
            <a:r>
              <a:rPr lang="en-GB" dirty="0"/>
              <a:t> ex. </a:t>
            </a:r>
          </a:p>
          <a:p>
            <a:pPr lvl="1"/>
            <a:r>
              <a:rPr lang="en-GB" dirty="0"/>
              <a:t>Integer vitae </a:t>
            </a:r>
            <a:r>
              <a:rPr lang="en-GB" dirty="0" err="1"/>
              <a:t>pretium</a:t>
            </a:r>
            <a:r>
              <a:rPr lang="en-GB" dirty="0"/>
              <a:t> eros. In </a:t>
            </a:r>
            <a:r>
              <a:rPr lang="en-GB" dirty="0" err="1"/>
              <a:t>feugiat</a:t>
            </a:r>
            <a:r>
              <a:rPr lang="en-GB" dirty="0"/>
              <a:t> </a:t>
            </a:r>
            <a:r>
              <a:rPr lang="en-GB" dirty="0" err="1"/>
              <a:t>interdum</a:t>
            </a:r>
            <a:r>
              <a:rPr lang="en-GB" dirty="0"/>
              <a:t> </a:t>
            </a:r>
            <a:r>
              <a:rPr lang="en-GB" dirty="0" err="1"/>
              <a:t>sapien</a:t>
            </a:r>
            <a:r>
              <a:rPr lang="en-GB" dirty="0"/>
              <a:t> </a:t>
            </a:r>
            <a:r>
              <a:rPr lang="en-GB" dirty="0" err="1"/>
              <a:t>quis</a:t>
            </a:r>
            <a:r>
              <a:rPr lang="en-GB" dirty="0"/>
              <a:t> </a:t>
            </a:r>
            <a:r>
              <a:rPr lang="en-GB" dirty="0" err="1"/>
              <a:t>facilisis</a:t>
            </a:r>
            <a:r>
              <a:rPr lang="en-GB" dirty="0"/>
              <a:t>. </a:t>
            </a:r>
          </a:p>
        </p:txBody>
      </p:sp>
    </p:spTree>
    <p:extLst>
      <p:ext uri="{BB962C8B-B14F-4D97-AF65-F5344CB8AC3E}">
        <p14:creationId xmlns:p14="http://schemas.microsoft.com/office/powerpoint/2010/main" val="23288202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person, person, suit, clothing&#10;&#10;Description automatically generated">
            <a:extLst>
              <a:ext uri="{FF2B5EF4-FFF2-40B4-BE49-F238E27FC236}">
                <a16:creationId xmlns:a16="http://schemas.microsoft.com/office/drawing/2014/main" id="{C2C1BC48-9CD8-4473-A187-4CD76AEE67ED}"/>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a:ext>
            </a:extLst>
          </a:blip>
          <a:srcRect/>
          <a:stretch>
            <a:fillRect/>
          </a:stretch>
        </p:blipFill>
        <p:spPr/>
      </p:pic>
      <p:pic>
        <p:nvPicPr>
          <p:cNvPr id="3" name="Graphic 2">
            <a:extLst>
              <a:ext uri="{FF2B5EF4-FFF2-40B4-BE49-F238E27FC236}">
                <a16:creationId xmlns:a16="http://schemas.microsoft.com/office/drawing/2014/main" id="{CCB69F7F-5D6C-4DE6-BFEC-D75E014651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8320" y="549274"/>
            <a:ext cx="5841047" cy="5827619"/>
          </a:xfrm>
          <a:prstGeom prst="rect">
            <a:avLst/>
          </a:prstGeom>
        </p:spPr>
      </p:pic>
      <p:sp>
        <p:nvSpPr>
          <p:cNvPr id="6" name="TextBox 5">
            <a:extLst>
              <a:ext uri="{FF2B5EF4-FFF2-40B4-BE49-F238E27FC236}">
                <a16:creationId xmlns:a16="http://schemas.microsoft.com/office/drawing/2014/main" id="{6919ABFE-3F20-214A-87F0-D85647C23998}"/>
              </a:ext>
            </a:extLst>
          </p:cNvPr>
          <p:cNvSpPr txBox="1"/>
          <p:nvPr/>
        </p:nvSpPr>
        <p:spPr>
          <a:xfrm>
            <a:off x="12460593" y="892094"/>
            <a:ext cx="2984315" cy="2462213"/>
          </a:xfrm>
          <a:prstGeom prst="rect">
            <a:avLst/>
          </a:prstGeom>
          <a:solidFill>
            <a:srgbClr val="FFFF00"/>
          </a:solidFill>
        </p:spPr>
        <p:txBody>
          <a:bodyPr wrap="square" rtlCol="0">
            <a:spAutoFit/>
          </a:bodyPr>
          <a:lstStyle/>
          <a:p>
            <a:r>
              <a:rPr lang="en-US" sz="1400" dirty="0"/>
              <a:t>To change the image:</a:t>
            </a:r>
          </a:p>
          <a:p>
            <a:pPr marL="180000" indent="-180000">
              <a:buFont typeface="Arial" panose="020B0604020202020204" pitchFamily="34" charset="0"/>
              <a:buChar char="•"/>
            </a:pPr>
            <a:r>
              <a:rPr lang="en-US" sz="1400" dirty="0"/>
              <a:t>Delete image that is there. It should then leave a box saying, “tap icon to add picture”. If not click reset from the menu bar.</a:t>
            </a:r>
          </a:p>
          <a:p>
            <a:pPr marL="180000" indent="-180000">
              <a:buFont typeface="Arial" panose="020B0604020202020204" pitchFamily="34" charset="0"/>
              <a:buChar char="•"/>
            </a:pPr>
            <a:r>
              <a:rPr lang="en-US" sz="1400" dirty="0"/>
              <a:t>Click icon and choose image. </a:t>
            </a:r>
          </a:p>
          <a:p>
            <a:pPr marL="180000" indent="-180000">
              <a:buFont typeface="Arial" panose="020B0604020202020204" pitchFamily="34" charset="0"/>
              <a:buChar char="•"/>
            </a:pPr>
            <a:r>
              <a:rPr lang="en-US" sz="1400" dirty="0"/>
              <a:t>Right click on image and “send to back”.</a:t>
            </a:r>
          </a:p>
          <a:p>
            <a:pPr marL="180000" indent="-180000">
              <a:buFont typeface="Arial" panose="020B0604020202020204" pitchFamily="34" charset="0"/>
              <a:buChar char="•"/>
            </a:pPr>
            <a:r>
              <a:rPr lang="en-US" sz="1400" dirty="0"/>
              <a:t>If the image needs positioning in the shape, use the crop tool to resize or move it left or right.</a:t>
            </a:r>
          </a:p>
        </p:txBody>
      </p:sp>
      <p:pic>
        <p:nvPicPr>
          <p:cNvPr id="7" name="Graphic 6">
            <a:extLst>
              <a:ext uri="{FF2B5EF4-FFF2-40B4-BE49-F238E27FC236}">
                <a16:creationId xmlns:a16="http://schemas.microsoft.com/office/drawing/2014/main" id="{CFB51ED4-1931-4FDF-9BB4-AEED33A255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96776" y="827225"/>
            <a:ext cx="2154350" cy="1064794"/>
          </a:xfrm>
          <a:prstGeom prst="rect">
            <a:avLst/>
          </a:prstGeom>
        </p:spPr>
      </p:pic>
    </p:spTree>
    <p:extLst>
      <p:ext uri="{BB962C8B-B14F-4D97-AF65-F5344CB8AC3E}">
        <p14:creationId xmlns:p14="http://schemas.microsoft.com/office/powerpoint/2010/main" val="36537847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0BACA3-FD67-47F7-A1FE-2E56430945A5}"/>
              </a:ext>
            </a:extLst>
          </p:cNvPr>
          <p:cNvSpPr>
            <a:spLocks noGrp="1"/>
          </p:cNvSpPr>
          <p:nvPr>
            <p:ph type="title"/>
          </p:nvPr>
        </p:nvSpPr>
        <p:spPr/>
        <p:txBody>
          <a:bodyPr/>
          <a:lstStyle/>
          <a:p>
            <a:r>
              <a:rPr lang="en-GB" dirty="0"/>
              <a:t>Our new</a:t>
            </a:r>
          </a:p>
        </p:txBody>
      </p:sp>
      <p:sp>
        <p:nvSpPr>
          <p:cNvPr id="5" name="Text Placeholder 4">
            <a:extLst>
              <a:ext uri="{FF2B5EF4-FFF2-40B4-BE49-F238E27FC236}">
                <a16:creationId xmlns:a16="http://schemas.microsoft.com/office/drawing/2014/main" id="{CF7707CA-1724-4A3A-9532-204F2594B12B}"/>
              </a:ext>
            </a:extLst>
          </p:cNvPr>
          <p:cNvSpPr>
            <a:spLocks noGrp="1"/>
          </p:cNvSpPr>
          <p:nvPr>
            <p:ph type="body" sz="half" idx="2"/>
          </p:nvPr>
        </p:nvSpPr>
        <p:spPr/>
        <p:txBody>
          <a:bodyPr/>
          <a:lstStyle/>
          <a:p>
            <a:r>
              <a:rPr lang="en-GB" dirty="0"/>
              <a:t>template</a:t>
            </a:r>
          </a:p>
        </p:txBody>
      </p:sp>
      <p:sp>
        <p:nvSpPr>
          <p:cNvPr id="6" name="Text Placeholder 5">
            <a:extLst>
              <a:ext uri="{FF2B5EF4-FFF2-40B4-BE49-F238E27FC236}">
                <a16:creationId xmlns:a16="http://schemas.microsoft.com/office/drawing/2014/main" id="{02A5A9CA-BB62-48E6-85F2-DC2ED85458EF}"/>
              </a:ext>
            </a:extLst>
          </p:cNvPr>
          <p:cNvSpPr>
            <a:spLocks noGrp="1"/>
          </p:cNvSpPr>
          <p:nvPr>
            <p:ph type="body" idx="10"/>
          </p:nvPr>
        </p:nvSpPr>
        <p:spPr/>
        <p:txBody>
          <a:bodyPr/>
          <a:lstStyle/>
          <a:p>
            <a:r>
              <a:rPr lang="en-GB" dirty="0"/>
              <a:t>Job Title</a:t>
            </a:r>
          </a:p>
        </p:txBody>
      </p:sp>
      <p:sp>
        <p:nvSpPr>
          <p:cNvPr id="7" name="Text Placeholder 6">
            <a:extLst>
              <a:ext uri="{FF2B5EF4-FFF2-40B4-BE49-F238E27FC236}">
                <a16:creationId xmlns:a16="http://schemas.microsoft.com/office/drawing/2014/main" id="{13F1C430-BBE5-414C-A622-E131205E1ED2}"/>
              </a:ext>
            </a:extLst>
          </p:cNvPr>
          <p:cNvSpPr>
            <a:spLocks noGrp="1"/>
          </p:cNvSpPr>
          <p:nvPr>
            <p:ph type="body" idx="13"/>
          </p:nvPr>
        </p:nvSpPr>
        <p:spPr/>
        <p:txBody>
          <a:bodyPr/>
          <a:lstStyle/>
          <a:p>
            <a:r>
              <a:rPr lang="en-GB" dirty="0"/>
              <a:t>PRESENTER NAME</a:t>
            </a:r>
          </a:p>
        </p:txBody>
      </p:sp>
      <p:sp>
        <p:nvSpPr>
          <p:cNvPr id="8" name="Text Placeholder 7">
            <a:extLst>
              <a:ext uri="{FF2B5EF4-FFF2-40B4-BE49-F238E27FC236}">
                <a16:creationId xmlns:a16="http://schemas.microsoft.com/office/drawing/2014/main" id="{2A8C5FFF-990C-4668-9825-AFB02BCEC0A0}"/>
              </a:ext>
            </a:extLst>
          </p:cNvPr>
          <p:cNvSpPr>
            <a:spLocks noGrp="1"/>
          </p:cNvSpPr>
          <p:nvPr>
            <p:ph type="body" idx="16"/>
          </p:nvPr>
        </p:nvSpPr>
        <p:spPr/>
        <p:txBody>
          <a:bodyPr>
            <a:normAutofit/>
          </a:bodyPr>
          <a:lstStyle/>
          <a:p>
            <a:r>
              <a:rPr lang="en-GB" dirty="0"/>
              <a:t>date</a:t>
            </a:r>
          </a:p>
        </p:txBody>
      </p:sp>
    </p:spTree>
    <p:extLst>
      <p:ext uri="{BB962C8B-B14F-4D97-AF65-F5344CB8AC3E}">
        <p14:creationId xmlns:p14="http://schemas.microsoft.com/office/powerpoint/2010/main" val="4119660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7707CA-1724-4A3A-9532-204F2594B12B}"/>
              </a:ext>
            </a:extLst>
          </p:cNvPr>
          <p:cNvSpPr>
            <a:spLocks noGrp="1"/>
          </p:cNvSpPr>
          <p:nvPr>
            <p:ph type="body" sz="half" idx="2"/>
          </p:nvPr>
        </p:nvSpPr>
        <p:spPr/>
        <p:txBody>
          <a:bodyPr>
            <a:normAutofit fontScale="92500" lnSpcReduction="10000"/>
          </a:bodyPr>
          <a:lstStyle/>
          <a:p>
            <a:r>
              <a:rPr lang="en-GB" dirty="0"/>
              <a:t>Alternative slide if the title is too long for the other design in the template</a:t>
            </a:r>
          </a:p>
        </p:txBody>
      </p:sp>
      <p:sp>
        <p:nvSpPr>
          <p:cNvPr id="6" name="Text Placeholder 5">
            <a:extLst>
              <a:ext uri="{FF2B5EF4-FFF2-40B4-BE49-F238E27FC236}">
                <a16:creationId xmlns:a16="http://schemas.microsoft.com/office/drawing/2014/main" id="{02A5A9CA-BB62-48E6-85F2-DC2ED85458EF}"/>
              </a:ext>
            </a:extLst>
          </p:cNvPr>
          <p:cNvSpPr>
            <a:spLocks noGrp="1"/>
          </p:cNvSpPr>
          <p:nvPr>
            <p:ph type="body" idx="10"/>
          </p:nvPr>
        </p:nvSpPr>
        <p:spPr/>
        <p:txBody>
          <a:bodyPr/>
          <a:lstStyle/>
          <a:p>
            <a:r>
              <a:rPr lang="en-GB" dirty="0"/>
              <a:t>Job Title</a:t>
            </a:r>
          </a:p>
        </p:txBody>
      </p:sp>
      <p:sp>
        <p:nvSpPr>
          <p:cNvPr id="7" name="Text Placeholder 6">
            <a:extLst>
              <a:ext uri="{FF2B5EF4-FFF2-40B4-BE49-F238E27FC236}">
                <a16:creationId xmlns:a16="http://schemas.microsoft.com/office/drawing/2014/main" id="{13F1C430-BBE5-414C-A622-E131205E1ED2}"/>
              </a:ext>
            </a:extLst>
          </p:cNvPr>
          <p:cNvSpPr>
            <a:spLocks noGrp="1"/>
          </p:cNvSpPr>
          <p:nvPr>
            <p:ph type="body" idx="13"/>
          </p:nvPr>
        </p:nvSpPr>
        <p:spPr/>
        <p:txBody>
          <a:bodyPr/>
          <a:lstStyle/>
          <a:p>
            <a:r>
              <a:rPr lang="en-GB" dirty="0"/>
              <a:t>PRESENTER NAME</a:t>
            </a:r>
          </a:p>
        </p:txBody>
      </p:sp>
      <p:sp>
        <p:nvSpPr>
          <p:cNvPr id="8" name="Text Placeholder 7">
            <a:extLst>
              <a:ext uri="{FF2B5EF4-FFF2-40B4-BE49-F238E27FC236}">
                <a16:creationId xmlns:a16="http://schemas.microsoft.com/office/drawing/2014/main" id="{2A8C5FFF-990C-4668-9825-AFB02BCEC0A0}"/>
              </a:ext>
            </a:extLst>
          </p:cNvPr>
          <p:cNvSpPr>
            <a:spLocks noGrp="1"/>
          </p:cNvSpPr>
          <p:nvPr>
            <p:ph type="body" idx="16"/>
          </p:nvPr>
        </p:nvSpPr>
        <p:spPr/>
        <p:txBody>
          <a:bodyPr/>
          <a:lstStyle/>
          <a:p>
            <a:r>
              <a:rPr lang="en-GB" dirty="0"/>
              <a:t>date</a:t>
            </a:r>
          </a:p>
        </p:txBody>
      </p:sp>
    </p:spTree>
    <p:extLst>
      <p:ext uri="{BB962C8B-B14F-4D97-AF65-F5344CB8AC3E}">
        <p14:creationId xmlns:p14="http://schemas.microsoft.com/office/powerpoint/2010/main" val="124894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EA887-C70E-214A-9B16-2E18F91C47F8}"/>
              </a:ext>
            </a:extLst>
          </p:cNvPr>
          <p:cNvSpPr>
            <a:spLocks noGrp="1"/>
          </p:cNvSpPr>
          <p:nvPr>
            <p:ph type="title"/>
          </p:nvPr>
        </p:nvSpPr>
        <p:spPr/>
        <p:txBody>
          <a:bodyPr/>
          <a:lstStyle/>
          <a:p>
            <a:r>
              <a:rPr lang="en-GB" dirty="0"/>
              <a:t>Adding slide numbers</a:t>
            </a:r>
          </a:p>
        </p:txBody>
      </p:sp>
      <p:sp>
        <p:nvSpPr>
          <p:cNvPr id="3" name="Content Placeholder 2">
            <a:extLst>
              <a:ext uri="{FF2B5EF4-FFF2-40B4-BE49-F238E27FC236}">
                <a16:creationId xmlns:a16="http://schemas.microsoft.com/office/drawing/2014/main" id="{7FBE3C05-849E-754F-9C31-EC81590A21EE}"/>
              </a:ext>
            </a:extLst>
          </p:cNvPr>
          <p:cNvSpPr>
            <a:spLocks noGrp="1"/>
          </p:cNvSpPr>
          <p:nvPr>
            <p:ph idx="1"/>
          </p:nvPr>
        </p:nvSpPr>
        <p:spPr/>
        <p:txBody>
          <a:bodyPr/>
          <a:lstStyle/>
          <a:p>
            <a:r>
              <a:rPr lang="en-GB" dirty="0"/>
              <a:t>If the slide you are bringing into the deck doesn’t have a slide number, first make sure you are using a layout from the new brand master template.</a:t>
            </a:r>
          </a:p>
          <a:p>
            <a:r>
              <a:rPr lang="en-GB" dirty="0"/>
              <a:t>Then from the menu choose ‘Home’ &gt; ‘Reset’. This will make sure that all of the boxes on the Master slide appear.</a:t>
            </a:r>
          </a:p>
          <a:p>
            <a:r>
              <a:rPr lang="en-GB" dirty="0"/>
              <a:t>Then from the menu choose ‘Insert’ &gt; ‘Slide Number’</a:t>
            </a:r>
          </a:p>
          <a:p>
            <a:r>
              <a:rPr lang="en-GB" dirty="0"/>
              <a:t>Tick the box next to Slide Number then click ‘Apply to All’</a:t>
            </a:r>
          </a:p>
          <a:p>
            <a:r>
              <a:rPr lang="en-GB" dirty="0"/>
              <a:t>The page numbers will now be present on the slide.</a:t>
            </a:r>
          </a:p>
        </p:txBody>
      </p:sp>
      <p:sp>
        <p:nvSpPr>
          <p:cNvPr id="4" name="Slide Number Placeholder 3">
            <a:extLst>
              <a:ext uri="{FF2B5EF4-FFF2-40B4-BE49-F238E27FC236}">
                <a16:creationId xmlns:a16="http://schemas.microsoft.com/office/drawing/2014/main" id="{4DEFE518-D47C-DD4B-B8A3-1343CCA8231F}"/>
              </a:ext>
            </a:extLst>
          </p:cNvPr>
          <p:cNvSpPr>
            <a:spLocks noGrp="1"/>
          </p:cNvSpPr>
          <p:nvPr>
            <p:ph type="sldNum" sz="quarter" idx="4"/>
          </p:nvPr>
        </p:nvSpPr>
        <p:spPr/>
        <p:txBody>
          <a:bodyPr/>
          <a:lstStyle/>
          <a:p>
            <a:fld id="{93814408-5831-49B7-BF84-9D4EB0FEE077}" type="slidenum">
              <a:rPr lang="en-GB" smtClean="0"/>
              <a:pPr/>
              <a:t>6</a:t>
            </a:fld>
            <a:endParaRPr lang="en-GB" dirty="0"/>
          </a:p>
        </p:txBody>
      </p:sp>
      <p:sp>
        <p:nvSpPr>
          <p:cNvPr id="7" name="Rectangle 6">
            <a:extLst>
              <a:ext uri="{FF2B5EF4-FFF2-40B4-BE49-F238E27FC236}">
                <a16:creationId xmlns:a16="http://schemas.microsoft.com/office/drawing/2014/main" id="{F0D05259-B09A-4800-8D96-365EC3A2D7DC}"/>
              </a:ext>
            </a:extLst>
          </p:cNvPr>
          <p:cNvSpPr/>
          <p:nvPr/>
        </p:nvSpPr>
        <p:spPr>
          <a:xfrm>
            <a:off x="7918230" y="0"/>
            <a:ext cx="4273769" cy="5005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GUIDANCE SLIDE – DELETE AFTER READING.</a:t>
            </a:r>
          </a:p>
        </p:txBody>
      </p:sp>
    </p:spTree>
    <p:extLst>
      <p:ext uri="{BB962C8B-B14F-4D97-AF65-F5344CB8AC3E}">
        <p14:creationId xmlns:p14="http://schemas.microsoft.com/office/powerpoint/2010/main" val="36031065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F23D24-34B9-4689-9C98-1A40E973A666}"/>
              </a:ext>
            </a:extLst>
          </p:cNvPr>
          <p:cNvSpPr>
            <a:spLocks noGrp="1"/>
          </p:cNvSpPr>
          <p:nvPr>
            <p:ph type="title"/>
          </p:nvPr>
        </p:nvSpPr>
        <p:spPr/>
        <p:txBody>
          <a:bodyPr>
            <a:noAutofit/>
          </a:bodyPr>
          <a:lstStyle/>
          <a:p>
            <a:r>
              <a:rPr lang="en-GB" dirty="0"/>
              <a:t>Headline title goes here… never more than one line</a:t>
            </a:r>
          </a:p>
        </p:txBody>
      </p:sp>
      <p:sp>
        <p:nvSpPr>
          <p:cNvPr id="5" name="Text Placeholder 4">
            <a:extLst>
              <a:ext uri="{FF2B5EF4-FFF2-40B4-BE49-F238E27FC236}">
                <a16:creationId xmlns:a16="http://schemas.microsoft.com/office/drawing/2014/main" id="{C408A4FB-EC84-4000-A3B1-6AA7422E1D0F}"/>
              </a:ext>
            </a:extLst>
          </p:cNvPr>
          <p:cNvSpPr>
            <a:spLocks noGrp="1"/>
          </p:cNvSpPr>
          <p:nvPr>
            <p:ph type="body" sz="half" idx="2"/>
          </p:nvPr>
        </p:nvSpPr>
        <p:spPr/>
        <p:txBody>
          <a:bodyPr>
            <a:noAutofit/>
          </a:bodyPr>
          <a:lstStyle/>
          <a:p>
            <a:r>
              <a:rPr lang="en-GB" dirty="0"/>
              <a:t>Add a subtitle here if you need to add further information to expand on the headline. Delete if not needed</a:t>
            </a:r>
          </a:p>
        </p:txBody>
      </p:sp>
      <p:sp>
        <p:nvSpPr>
          <p:cNvPr id="4" name="Content Placeholder 3">
            <a:extLst>
              <a:ext uri="{FF2B5EF4-FFF2-40B4-BE49-F238E27FC236}">
                <a16:creationId xmlns:a16="http://schemas.microsoft.com/office/drawing/2014/main" id="{C3D15710-EA19-40EB-9D93-D974B066617F}"/>
              </a:ext>
            </a:extLst>
          </p:cNvPr>
          <p:cNvSpPr>
            <a:spLocks noGrp="1"/>
          </p:cNvSpPr>
          <p:nvPr>
            <p:ph idx="1"/>
          </p:nvPr>
        </p:nvSpPr>
        <p:spPr/>
        <p:txBody>
          <a:bodyPr>
            <a:noAutofit/>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Phasellus</a:t>
            </a:r>
            <a:r>
              <a:rPr lang="en-GB" dirty="0"/>
              <a:t> lacinia </a:t>
            </a:r>
            <a:r>
              <a:rPr lang="en-GB" dirty="0" err="1"/>
              <a:t>interdum</a:t>
            </a:r>
            <a:r>
              <a:rPr lang="en-GB" dirty="0"/>
              <a:t> </a:t>
            </a:r>
            <a:r>
              <a:rPr lang="en-GB" dirty="0" err="1"/>
              <a:t>ut</a:t>
            </a:r>
            <a:r>
              <a:rPr lang="en-GB" dirty="0"/>
              <a:t> </a:t>
            </a:r>
            <a:r>
              <a:rPr lang="en-GB" dirty="0" err="1"/>
              <a:t>faucibus</a:t>
            </a:r>
            <a:r>
              <a:rPr lang="en-GB" dirty="0"/>
              <a:t>. </a:t>
            </a:r>
          </a:p>
          <a:p>
            <a:pPr lvl="1">
              <a:buFont typeface="Arial" panose="020B0604020202020204" pitchFamily="34" charset="0"/>
              <a:buChar char="–"/>
            </a:pPr>
            <a:r>
              <a:rPr lang="en-GB" dirty="0" err="1"/>
              <a:t>Praesent</a:t>
            </a:r>
            <a:r>
              <a:rPr lang="en-GB" dirty="0"/>
              <a:t> semper </a:t>
            </a:r>
            <a:r>
              <a:rPr lang="en-GB" dirty="0" err="1"/>
              <a:t>volutpat</a:t>
            </a:r>
            <a:r>
              <a:rPr lang="en-GB" dirty="0"/>
              <a:t> </a:t>
            </a:r>
            <a:r>
              <a:rPr lang="en-GB" dirty="0" err="1"/>
              <a:t>purus</a:t>
            </a:r>
            <a:r>
              <a:rPr lang="en-GB" dirty="0"/>
              <a:t> non </a:t>
            </a:r>
            <a:r>
              <a:rPr lang="en-GB" dirty="0" err="1"/>
              <a:t>commodo</a:t>
            </a:r>
            <a:r>
              <a:rPr lang="en-GB" dirty="0"/>
              <a:t>. </a:t>
            </a:r>
          </a:p>
          <a:p>
            <a:pPr lvl="1">
              <a:buFont typeface="Arial" panose="020B0604020202020204" pitchFamily="34" charset="0"/>
              <a:buChar char="–"/>
            </a:pPr>
            <a:r>
              <a:rPr lang="en-GB" dirty="0"/>
              <a:t>Cras </a:t>
            </a:r>
            <a:r>
              <a:rPr lang="en-GB" dirty="0" err="1"/>
              <a:t>lobortis</a:t>
            </a:r>
            <a:r>
              <a:rPr lang="en-GB" dirty="0"/>
              <a:t> non </a:t>
            </a:r>
            <a:r>
              <a:rPr lang="en-GB" dirty="0" err="1"/>
              <a:t>orci</a:t>
            </a:r>
            <a:r>
              <a:rPr lang="en-GB" dirty="0"/>
              <a:t> </a:t>
            </a:r>
            <a:r>
              <a:rPr lang="en-GB" dirty="0" err="1"/>
              <a:t>nec</a:t>
            </a:r>
            <a:r>
              <a:rPr lang="en-GB" dirty="0"/>
              <a:t> </a:t>
            </a:r>
            <a:r>
              <a:rPr lang="en-GB" dirty="0" err="1"/>
              <a:t>imperdiet</a:t>
            </a:r>
            <a:r>
              <a:rPr lang="en-GB" dirty="0"/>
              <a:t>. </a:t>
            </a:r>
          </a:p>
          <a:p>
            <a:pPr lvl="1">
              <a:buFont typeface="Arial" panose="020B0604020202020204" pitchFamily="34" charset="0"/>
              <a:buChar char="–"/>
            </a:pPr>
            <a:r>
              <a:rPr lang="en-GB" dirty="0" err="1"/>
              <a:t>Nulla</a:t>
            </a:r>
            <a:r>
              <a:rPr lang="en-GB" dirty="0"/>
              <a:t> </a:t>
            </a:r>
            <a:r>
              <a:rPr lang="en-GB" dirty="0" err="1"/>
              <a:t>eget</a:t>
            </a:r>
            <a:r>
              <a:rPr lang="en-GB" dirty="0"/>
              <a:t> </a:t>
            </a:r>
            <a:r>
              <a:rPr lang="en-GB" dirty="0" err="1"/>
              <a:t>lobortis</a:t>
            </a:r>
            <a:r>
              <a:rPr lang="en-GB" dirty="0"/>
              <a:t> </a:t>
            </a:r>
            <a:r>
              <a:rPr lang="en-GB" dirty="0" err="1"/>
              <a:t>risus</a:t>
            </a:r>
            <a:r>
              <a:rPr lang="en-GB" dirty="0"/>
              <a:t>. </a:t>
            </a:r>
            <a:r>
              <a:rPr lang="en-GB" dirty="0" err="1"/>
              <a:t>Nulla</a:t>
            </a:r>
            <a:r>
              <a:rPr lang="en-GB" dirty="0"/>
              <a:t> et </a:t>
            </a:r>
            <a:r>
              <a:rPr lang="en-GB" dirty="0" err="1"/>
              <a:t>ultrices</a:t>
            </a:r>
            <a:r>
              <a:rPr lang="en-GB" dirty="0"/>
              <a:t> </a:t>
            </a:r>
            <a:r>
              <a:rPr lang="en-GB" dirty="0" err="1"/>
              <a:t>nibh</a:t>
            </a:r>
            <a:r>
              <a:rPr lang="en-GB" dirty="0"/>
              <a:t>. </a:t>
            </a:r>
            <a:r>
              <a:rPr lang="en-GB" dirty="0" err="1"/>
              <a:t>Vivamus</a:t>
            </a:r>
            <a:r>
              <a:rPr lang="en-GB" dirty="0"/>
              <a:t> </a:t>
            </a:r>
            <a:r>
              <a:rPr lang="en-GB" dirty="0" err="1"/>
              <a:t>volutpat</a:t>
            </a:r>
            <a:r>
              <a:rPr lang="en-GB" dirty="0"/>
              <a:t> dictum convallis. </a:t>
            </a:r>
          </a:p>
          <a:p>
            <a:r>
              <a:rPr lang="en-GB" dirty="0"/>
              <a:t>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inceptos</a:t>
            </a:r>
            <a:r>
              <a:rPr lang="en-GB" dirty="0"/>
              <a:t> </a:t>
            </a:r>
            <a:r>
              <a:rPr lang="en-GB" dirty="0" err="1"/>
              <a:t>himenaeos</a:t>
            </a:r>
            <a:r>
              <a:rPr lang="en-GB" dirty="0"/>
              <a:t>. </a:t>
            </a:r>
          </a:p>
          <a:p>
            <a:pPr lvl="1">
              <a:buFont typeface="Arial" panose="020B0604020202020204" pitchFamily="34" charset="0"/>
              <a:buChar char="–"/>
            </a:pPr>
            <a:r>
              <a:rPr lang="en-GB" dirty="0" err="1"/>
              <a:t>Sed</a:t>
            </a:r>
            <a:r>
              <a:rPr lang="en-GB" dirty="0"/>
              <a:t> libero ex, </a:t>
            </a:r>
            <a:r>
              <a:rPr lang="en-GB" dirty="0" err="1"/>
              <a:t>finibus</a:t>
            </a:r>
            <a:r>
              <a:rPr lang="en-GB" dirty="0"/>
              <a:t> id </a:t>
            </a:r>
            <a:r>
              <a:rPr lang="en-GB" dirty="0" err="1"/>
              <a:t>justo</a:t>
            </a:r>
            <a:r>
              <a:rPr lang="en-GB" dirty="0"/>
              <a:t> sit </a:t>
            </a:r>
            <a:r>
              <a:rPr lang="en-GB" dirty="0" err="1"/>
              <a:t>amet</a:t>
            </a:r>
            <a:r>
              <a:rPr lang="en-GB" dirty="0"/>
              <a:t>, </a:t>
            </a:r>
            <a:r>
              <a:rPr lang="en-GB" dirty="0" err="1"/>
              <a:t>feugiat</a:t>
            </a:r>
            <a:r>
              <a:rPr lang="en-GB" dirty="0"/>
              <a:t> </a:t>
            </a:r>
            <a:r>
              <a:rPr lang="en-GB" dirty="0" err="1"/>
              <a:t>finibus</a:t>
            </a:r>
            <a:r>
              <a:rPr lang="en-GB" dirty="0"/>
              <a:t> ex. </a:t>
            </a:r>
          </a:p>
          <a:p>
            <a:pPr lvl="1">
              <a:buFont typeface="Arial" panose="020B0604020202020204" pitchFamily="34" charset="0"/>
              <a:buChar char="–"/>
            </a:pPr>
            <a:r>
              <a:rPr lang="en-GB" dirty="0"/>
              <a:t>Integer vitae </a:t>
            </a:r>
            <a:r>
              <a:rPr lang="en-GB" dirty="0" err="1"/>
              <a:t>pretium</a:t>
            </a:r>
            <a:r>
              <a:rPr lang="en-GB" dirty="0"/>
              <a:t> eros. In </a:t>
            </a:r>
            <a:r>
              <a:rPr lang="en-GB" dirty="0" err="1"/>
              <a:t>feugiat</a:t>
            </a:r>
            <a:r>
              <a:rPr lang="en-GB" dirty="0"/>
              <a:t> </a:t>
            </a:r>
            <a:r>
              <a:rPr lang="en-GB" dirty="0" err="1"/>
              <a:t>interdum</a:t>
            </a:r>
            <a:r>
              <a:rPr lang="en-GB" dirty="0"/>
              <a:t> </a:t>
            </a:r>
            <a:r>
              <a:rPr lang="en-GB" dirty="0" err="1"/>
              <a:t>sapien</a:t>
            </a:r>
            <a:r>
              <a:rPr lang="en-GB" dirty="0"/>
              <a:t> </a:t>
            </a:r>
            <a:r>
              <a:rPr lang="en-GB" dirty="0" err="1"/>
              <a:t>quis</a:t>
            </a:r>
            <a:r>
              <a:rPr lang="en-GB" dirty="0"/>
              <a:t> </a:t>
            </a:r>
            <a:r>
              <a:rPr lang="en-GB" dirty="0" err="1"/>
              <a:t>facilisis</a:t>
            </a:r>
            <a:r>
              <a:rPr lang="en-GB" dirty="0"/>
              <a:t>. </a:t>
            </a:r>
          </a:p>
          <a:p>
            <a:pPr lvl="1">
              <a:buFont typeface="Arial" panose="020B0604020202020204" pitchFamily="34" charset="0"/>
              <a:buChar char="–"/>
            </a:pPr>
            <a:r>
              <a:rPr lang="en-GB" dirty="0" err="1"/>
              <a:t>Curabitur</a:t>
            </a:r>
            <a:r>
              <a:rPr lang="en-GB" dirty="0"/>
              <a:t> </a:t>
            </a:r>
            <a:r>
              <a:rPr lang="en-GB" dirty="0" err="1"/>
              <a:t>nec</a:t>
            </a:r>
            <a:r>
              <a:rPr lang="en-GB" dirty="0"/>
              <a:t> </a:t>
            </a:r>
            <a:r>
              <a:rPr lang="en-GB" dirty="0" err="1"/>
              <a:t>placerat</a:t>
            </a:r>
            <a:r>
              <a:rPr lang="en-GB" dirty="0"/>
              <a:t> </a:t>
            </a:r>
            <a:r>
              <a:rPr lang="en-GB" dirty="0" err="1"/>
              <a:t>lectus</a:t>
            </a:r>
            <a:r>
              <a:rPr lang="en-GB" dirty="0"/>
              <a:t>, </a:t>
            </a:r>
            <a:r>
              <a:rPr lang="en-GB" dirty="0" err="1"/>
              <a:t>sed</a:t>
            </a:r>
            <a:r>
              <a:rPr lang="en-GB" dirty="0"/>
              <a:t> porta </a:t>
            </a:r>
            <a:r>
              <a:rPr lang="en-GB" dirty="0" err="1"/>
              <a:t>massa</a:t>
            </a:r>
            <a:r>
              <a:rPr lang="en-GB" dirty="0"/>
              <a:t>. </a:t>
            </a:r>
          </a:p>
          <a:p>
            <a:r>
              <a:rPr lang="en-GB" dirty="0"/>
              <a:t>Maecenas </a:t>
            </a:r>
            <a:r>
              <a:rPr lang="en-GB" dirty="0" err="1"/>
              <a:t>congue</a:t>
            </a:r>
            <a:r>
              <a:rPr lang="en-GB" dirty="0"/>
              <a:t> libero </a:t>
            </a:r>
            <a:r>
              <a:rPr lang="en-GB" dirty="0" err="1"/>
              <a:t>sed</a:t>
            </a:r>
            <a:r>
              <a:rPr lang="en-GB" dirty="0"/>
              <a:t> ipsum vestibulum </a:t>
            </a:r>
            <a:r>
              <a:rPr lang="en-GB" dirty="0" err="1"/>
              <a:t>sagittis</a:t>
            </a:r>
            <a:r>
              <a:rPr lang="en-GB" dirty="0"/>
              <a:t>. </a:t>
            </a:r>
            <a:r>
              <a:rPr lang="en-GB" dirty="0" err="1"/>
              <a:t>Phasellus</a:t>
            </a:r>
            <a:r>
              <a:rPr lang="en-GB" dirty="0"/>
              <a:t> </a:t>
            </a:r>
            <a:r>
              <a:rPr lang="en-GB" dirty="0" err="1"/>
              <a:t>eget</a:t>
            </a:r>
            <a:r>
              <a:rPr lang="en-GB" dirty="0"/>
              <a:t> </a:t>
            </a:r>
            <a:r>
              <a:rPr lang="en-GB" dirty="0" err="1"/>
              <a:t>dignissim</a:t>
            </a:r>
            <a:r>
              <a:rPr lang="en-GB" dirty="0"/>
              <a:t> </a:t>
            </a:r>
            <a:r>
              <a:rPr lang="en-GB" dirty="0" err="1"/>
              <a:t>elit</a:t>
            </a:r>
            <a:r>
              <a:rPr lang="en-GB" dirty="0"/>
              <a:t>. </a:t>
            </a:r>
          </a:p>
          <a:p>
            <a:pPr lvl="1">
              <a:buFont typeface="Arial" panose="020B0604020202020204" pitchFamily="34" charset="0"/>
              <a:buChar char="–"/>
            </a:pPr>
            <a:r>
              <a:rPr lang="en-GB" dirty="0" err="1"/>
              <a:t>Aliquam</a:t>
            </a:r>
            <a:r>
              <a:rPr lang="en-GB" dirty="0"/>
              <a:t> </a:t>
            </a:r>
            <a:r>
              <a:rPr lang="en-GB" dirty="0" err="1"/>
              <a:t>erat</a:t>
            </a:r>
            <a:r>
              <a:rPr lang="en-GB" dirty="0"/>
              <a:t> </a:t>
            </a:r>
            <a:r>
              <a:rPr lang="en-GB" dirty="0" err="1"/>
              <a:t>volutpat</a:t>
            </a:r>
            <a:r>
              <a:rPr lang="en-GB" dirty="0"/>
              <a:t>. Donec a </a:t>
            </a:r>
            <a:r>
              <a:rPr lang="en-GB" dirty="0" err="1"/>
              <a:t>leo</a:t>
            </a:r>
            <a:r>
              <a:rPr lang="en-GB" dirty="0"/>
              <a:t> </a:t>
            </a:r>
            <a:r>
              <a:rPr lang="en-GB" dirty="0" err="1"/>
              <a:t>tristique</a:t>
            </a:r>
            <a:r>
              <a:rPr lang="en-GB" dirty="0"/>
              <a:t>, </a:t>
            </a:r>
            <a:r>
              <a:rPr lang="en-GB" dirty="0" err="1"/>
              <a:t>lobortis</a:t>
            </a:r>
            <a:r>
              <a:rPr lang="en-GB" dirty="0"/>
              <a:t> </a:t>
            </a:r>
            <a:r>
              <a:rPr lang="en-GB" dirty="0" err="1"/>
              <a:t>mauris</a:t>
            </a:r>
            <a:r>
              <a:rPr lang="en-GB" dirty="0"/>
              <a:t> at, </a:t>
            </a:r>
            <a:r>
              <a:rPr lang="en-GB" dirty="0" err="1"/>
              <a:t>congue</a:t>
            </a:r>
            <a:r>
              <a:rPr lang="en-GB" dirty="0"/>
              <a:t> </a:t>
            </a:r>
            <a:r>
              <a:rPr lang="en-GB" dirty="0" err="1"/>
              <a:t>sapien</a:t>
            </a:r>
            <a:r>
              <a:rPr lang="en-GB" dirty="0"/>
              <a:t>. </a:t>
            </a:r>
          </a:p>
          <a:p>
            <a:pPr lvl="1">
              <a:buFont typeface="Arial" panose="020B0604020202020204" pitchFamily="34" charset="0"/>
              <a:buChar char="–"/>
            </a:pPr>
            <a:r>
              <a:rPr lang="en-GB" dirty="0" err="1"/>
              <a:t>Interdum</a:t>
            </a:r>
            <a:r>
              <a:rPr lang="en-GB" dirty="0"/>
              <a:t> et </a:t>
            </a:r>
            <a:r>
              <a:rPr lang="en-GB" dirty="0" err="1"/>
              <a:t>malesuada</a:t>
            </a:r>
            <a:r>
              <a:rPr lang="en-GB" dirty="0"/>
              <a:t> fames ac ante ipsum </a:t>
            </a:r>
            <a:r>
              <a:rPr lang="en-GB" dirty="0" err="1"/>
              <a:t>primis</a:t>
            </a:r>
            <a:r>
              <a:rPr lang="en-GB" dirty="0"/>
              <a:t> in </a:t>
            </a:r>
            <a:r>
              <a:rPr lang="en-GB" dirty="0" err="1"/>
              <a:t>faucibus</a:t>
            </a:r>
            <a:r>
              <a:rPr lang="en-GB" dirty="0"/>
              <a:t>.</a:t>
            </a:r>
          </a:p>
        </p:txBody>
      </p:sp>
      <p:sp>
        <p:nvSpPr>
          <p:cNvPr id="42" name="Slide Number Placeholder 41">
            <a:extLst>
              <a:ext uri="{FF2B5EF4-FFF2-40B4-BE49-F238E27FC236}">
                <a16:creationId xmlns:a16="http://schemas.microsoft.com/office/drawing/2014/main" id="{3C0D56C8-ECE9-4B13-B000-59703B1F1140}"/>
              </a:ext>
            </a:extLst>
          </p:cNvPr>
          <p:cNvSpPr>
            <a:spLocks noGrp="1"/>
          </p:cNvSpPr>
          <p:nvPr>
            <p:ph type="sldNum" sz="quarter" idx="4"/>
          </p:nvPr>
        </p:nvSpPr>
        <p:spPr/>
        <p:txBody>
          <a:bodyPr/>
          <a:lstStyle/>
          <a:p>
            <a:fld id="{93814408-5831-49B7-BF84-9D4EB0FEE077}" type="slidenum">
              <a:rPr lang="en-GB" smtClean="0"/>
              <a:pPr/>
              <a:t>60</a:t>
            </a:fld>
            <a:endParaRPr lang="en-GB" dirty="0"/>
          </a:p>
        </p:txBody>
      </p:sp>
    </p:spTree>
    <p:extLst>
      <p:ext uri="{BB962C8B-B14F-4D97-AF65-F5344CB8AC3E}">
        <p14:creationId xmlns:p14="http://schemas.microsoft.com/office/powerpoint/2010/main" val="5092638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F23D24-34B9-4689-9C98-1A40E973A666}"/>
              </a:ext>
            </a:extLst>
          </p:cNvPr>
          <p:cNvSpPr>
            <a:spLocks noGrp="1"/>
          </p:cNvSpPr>
          <p:nvPr>
            <p:ph type="title"/>
          </p:nvPr>
        </p:nvSpPr>
        <p:spPr/>
        <p:txBody>
          <a:bodyPr>
            <a:noAutofit/>
          </a:bodyPr>
          <a:lstStyle/>
          <a:p>
            <a:r>
              <a:rPr lang="en-GB" dirty="0"/>
              <a:t>Headline title goes here… never more than one line</a:t>
            </a:r>
          </a:p>
        </p:txBody>
      </p:sp>
      <p:sp>
        <p:nvSpPr>
          <p:cNvPr id="4" name="Content Placeholder 3">
            <a:extLst>
              <a:ext uri="{FF2B5EF4-FFF2-40B4-BE49-F238E27FC236}">
                <a16:creationId xmlns:a16="http://schemas.microsoft.com/office/drawing/2014/main" id="{C3D15710-EA19-40EB-9D93-D974B066617F}"/>
              </a:ext>
            </a:extLst>
          </p:cNvPr>
          <p:cNvSpPr>
            <a:spLocks noGrp="1"/>
          </p:cNvSpPr>
          <p:nvPr>
            <p:ph idx="1"/>
          </p:nvPr>
        </p:nvSpPr>
        <p:spPr/>
        <p:txBody>
          <a:bodyPr>
            <a:noAutofit/>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Phasellus</a:t>
            </a:r>
            <a:r>
              <a:rPr lang="en-GB" dirty="0"/>
              <a:t> lacinia </a:t>
            </a:r>
            <a:r>
              <a:rPr lang="en-GB" dirty="0" err="1"/>
              <a:t>interdum</a:t>
            </a:r>
            <a:r>
              <a:rPr lang="en-GB" dirty="0"/>
              <a:t> </a:t>
            </a:r>
            <a:r>
              <a:rPr lang="en-GB" dirty="0" err="1"/>
              <a:t>ut</a:t>
            </a:r>
            <a:r>
              <a:rPr lang="en-GB" dirty="0"/>
              <a:t> </a:t>
            </a:r>
            <a:r>
              <a:rPr lang="en-GB" dirty="0" err="1"/>
              <a:t>faucibus</a:t>
            </a:r>
            <a:r>
              <a:rPr lang="en-GB" dirty="0"/>
              <a:t>. </a:t>
            </a:r>
          </a:p>
          <a:p>
            <a:pPr lvl="1">
              <a:buFont typeface="Arial" panose="020B0604020202020204" pitchFamily="34" charset="0"/>
              <a:buChar char="–"/>
            </a:pPr>
            <a:r>
              <a:rPr lang="en-GB" dirty="0" err="1"/>
              <a:t>Praesent</a:t>
            </a:r>
            <a:r>
              <a:rPr lang="en-GB" dirty="0"/>
              <a:t> semper </a:t>
            </a:r>
            <a:r>
              <a:rPr lang="en-GB" dirty="0" err="1"/>
              <a:t>volutpat</a:t>
            </a:r>
            <a:r>
              <a:rPr lang="en-GB" dirty="0"/>
              <a:t> </a:t>
            </a:r>
            <a:r>
              <a:rPr lang="en-GB" dirty="0" err="1"/>
              <a:t>purus</a:t>
            </a:r>
            <a:r>
              <a:rPr lang="en-GB" dirty="0"/>
              <a:t> non </a:t>
            </a:r>
            <a:r>
              <a:rPr lang="en-GB" dirty="0" err="1"/>
              <a:t>commodo</a:t>
            </a:r>
            <a:r>
              <a:rPr lang="en-GB" dirty="0"/>
              <a:t>. </a:t>
            </a:r>
          </a:p>
          <a:p>
            <a:pPr lvl="1">
              <a:buFont typeface="Arial" panose="020B0604020202020204" pitchFamily="34" charset="0"/>
              <a:buChar char="–"/>
            </a:pPr>
            <a:r>
              <a:rPr lang="en-GB" dirty="0"/>
              <a:t>Cras </a:t>
            </a:r>
            <a:r>
              <a:rPr lang="en-GB" dirty="0" err="1"/>
              <a:t>lobortis</a:t>
            </a:r>
            <a:r>
              <a:rPr lang="en-GB" dirty="0"/>
              <a:t> non </a:t>
            </a:r>
            <a:r>
              <a:rPr lang="en-GB" dirty="0" err="1"/>
              <a:t>orci</a:t>
            </a:r>
            <a:r>
              <a:rPr lang="en-GB" dirty="0"/>
              <a:t> </a:t>
            </a:r>
            <a:r>
              <a:rPr lang="en-GB" dirty="0" err="1"/>
              <a:t>nec</a:t>
            </a:r>
            <a:r>
              <a:rPr lang="en-GB" dirty="0"/>
              <a:t> </a:t>
            </a:r>
            <a:r>
              <a:rPr lang="en-GB" dirty="0" err="1"/>
              <a:t>imperdiet</a:t>
            </a:r>
            <a:r>
              <a:rPr lang="en-GB" dirty="0"/>
              <a:t>. </a:t>
            </a:r>
          </a:p>
          <a:p>
            <a:pPr lvl="1">
              <a:buFont typeface="Arial" panose="020B0604020202020204" pitchFamily="34" charset="0"/>
              <a:buChar char="–"/>
            </a:pPr>
            <a:r>
              <a:rPr lang="en-GB" dirty="0" err="1"/>
              <a:t>Nulla</a:t>
            </a:r>
            <a:r>
              <a:rPr lang="en-GB" dirty="0"/>
              <a:t> </a:t>
            </a:r>
            <a:r>
              <a:rPr lang="en-GB" dirty="0" err="1"/>
              <a:t>eget</a:t>
            </a:r>
            <a:r>
              <a:rPr lang="en-GB" dirty="0"/>
              <a:t> </a:t>
            </a:r>
            <a:r>
              <a:rPr lang="en-GB" dirty="0" err="1"/>
              <a:t>lobortis</a:t>
            </a:r>
            <a:r>
              <a:rPr lang="en-GB" dirty="0"/>
              <a:t> </a:t>
            </a:r>
            <a:r>
              <a:rPr lang="en-GB" dirty="0" err="1"/>
              <a:t>risus</a:t>
            </a:r>
            <a:r>
              <a:rPr lang="en-GB" dirty="0"/>
              <a:t>. </a:t>
            </a:r>
            <a:r>
              <a:rPr lang="en-GB" dirty="0" err="1"/>
              <a:t>Nulla</a:t>
            </a:r>
            <a:r>
              <a:rPr lang="en-GB" dirty="0"/>
              <a:t> et </a:t>
            </a:r>
            <a:r>
              <a:rPr lang="en-GB" dirty="0" err="1"/>
              <a:t>ultrices</a:t>
            </a:r>
            <a:r>
              <a:rPr lang="en-GB" dirty="0"/>
              <a:t> </a:t>
            </a:r>
            <a:r>
              <a:rPr lang="en-GB" dirty="0" err="1"/>
              <a:t>nibh</a:t>
            </a:r>
            <a:r>
              <a:rPr lang="en-GB" dirty="0"/>
              <a:t>. </a:t>
            </a:r>
            <a:r>
              <a:rPr lang="en-GB" dirty="0" err="1"/>
              <a:t>Vivamus</a:t>
            </a:r>
            <a:r>
              <a:rPr lang="en-GB" dirty="0"/>
              <a:t> </a:t>
            </a:r>
            <a:r>
              <a:rPr lang="en-GB" dirty="0" err="1"/>
              <a:t>volutpat</a:t>
            </a:r>
            <a:r>
              <a:rPr lang="en-GB" dirty="0"/>
              <a:t> dictum convallis. </a:t>
            </a:r>
          </a:p>
          <a:p>
            <a:r>
              <a:rPr lang="en-GB" dirty="0"/>
              <a:t>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inceptos</a:t>
            </a:r>
            <a:r>
              <a:rPr lang="en-GB" dirty="0"/>
              <a:t> </a:t>
            </a:r>
            <a:r>
              <a:rPr lang="en-GB" dirty="0" err="1"/>
              <a:t>himenaeos</a:t>
            </a:r>
            <a:r>
              <a:rPr lang="en-GB" dirty="0"/>
              <a:t>. </a:t>
            </a:r>
          </a:p>
          <a:p>
            <a:pPr lvl="1">
              <a:buFont typeface="Arial" panose="020B0604020202020204" pitchFamily="34" charset="0"/>
              <a:buChar char="–"/>
            </a:pPr>
            <a:r>
              <a:rPr lang="en-GB" dirty="0" err="1"/>
              <a:t>Sed</a:t>
            </a:r>
            <a:r>
              <a:rPr lang="en-GB" dirty="0"/>
              <a:t> libero ex, </a:t>
            </a:r>
            <a:r>
              <a:rPr lang="en-GB" dirty="0" err="1"/>
              <a:t>finibus</a:t>
            </a:r>
            <a:r>
              <a:rPr lang="en-GB" dirty="0"/>
              <a:t> id </a:t>
            </a:r>
            <a:r>
              <a:rPr lang="en-GB" dirty="0" err="1"/>
              <a:t>justo</a:t>
            </a:r>
            <a:r>
              <a:rPr lang="en-GB" dirty="0"/>
              <a:t> sit </a:t>
            </a:r>
            <a:r>
              <a:rPr lang="en-GB" dirty="0" err="1"/>
              <a:t>amet</a:t>
            </a:r>
            <a:r>
              <a:rPr lang="en-GB" dirty="0"/>
              <a:t>, </a:t>
            </a:r>
            <a:r>
              <a:rPr lang="en-GB" dirty="0" err="1"/>
              <a:t>feugiat</a:t>
            </a:r>
            <a:r>
              <a:rPr lang="en-GB" dirty="0"/>
              <a:t> </a:t>
            </a:r>
            <a:r>
              <a:rPr lang="en-GB" dirty="0" err="1"/>
              <a:t>finibus</a:t>
            </a:r>
            <a:r>
              <a:rPr lang="en-GB" dirty="0"/>
              <a:t> ex. </a:t>
            </a:r>
          </a:p>
          <a:p>
            <a:pPr lvl="1">
              <a:buFont typeface="Arial" panose="020B0604020202020204" pitchFamily="34" charset="0"/>
              <a:buChar char="–"/>
            </a:pPr>
            <a:r>
              <a:rPr lang="en-GB" dirty="0"/>
              <a:t>Integer vitae </a:t>
            </a:r>
            <a:r>
              <a:rPr lang="en-GB" dirty="0" err="1"/>
              <a:t>pretium</a:t>
            </a:r>
            <a:r>
              <a:rPr lang="en-GB" dirty="0"/>
              <a:t> eros. In </a:t>
            </a:r>
            <a:r>
              <a:rPr lang="en-GB" dirty="0" err="1"/>
              <a:t>feugiat</a:t>
            </a:r>
            <a:r>
              <a:rPr lang="en-GB" dirty="0"/>
              <a:t> </a:t>
            </a:r>
            <a:r>
              <a:rPr lang="en-GB" dirty="0" err="1"/>
              <a:t>interdum</a:t>
            </a:r>
            <a:r>
              <a:rPr lang="en-GB" dirty="0"/>
              <a:t> </a:t>
            </a:r>
            <a:r>
              <a:rPr lang="en-GB" dirty="0" err="1"/>
              <a:t>sapien</a:t>
            </a:r>
            <a:r>
              <a:rPr lang="en-GB" dirty="0"/>
              <a:t> </a:t>
            </a:r>
            <a:r>
              <a:rPr lang="en-GB" dirty="0" err="1"/>
              <a:t>quis</a:t>
            </a:r>
            <a:r>
              <a:rPr lang="en-GB" dirty="0"/>
              <a:t> </a:t>
            </a:r>
            <a:r>
              <a:rPr lang="en-GB" dirty="0" err="1"/>
              <a:t>facilisis</a:t>
            </a:r>
            <a:r>
              <a:rPr lang="en-GB" dirty="0"/>
              <a:t>. </a:t>
            </a:r>
          </a:p>
          <a:p>
            <a:pPr lvl="1">
              <a:buFont typeface="Arial" panose="020B0604020202020204" pitchFamily="34" charset="0"/>
              <a:buChar char="–"/>
            </a:pPr>
            <a:r>
              <a:rPr lang="en-GB" dirty="0" err="1"/>
              <a:t>Curabitur</a:t>
            </a:r>
            <a:r>
              <a:rPr lang="en-GB" dirty="0"/>
              <a:t> </a:t>
            </a:r>
            <a:r>
              <a:rPr lang="en-GB" dirty="0" err="1"/>
              <a:t>nec</a:t>
            </a:r>
            <a:r>
              <a:rPr lang="en-GB" dirty="0"/>
              <a:t> </a:t>
            </a:r>
            <a:r>
              <a:rPr lang="en-GB" dirty="0" err="1"/>
              <a:t>placerat</a:t>
            </a:r>
            <a:r>
              <a:rPr lang="en-GB" dirty="0"/>
              <a:t> </a:t>
            </a:r>
            <a:r>
              <a:rPr lang="en-GB" dirty="0" err="1"/>
              <a:t>lectus</a:t>
            </a:r>
            <a:r>
              <a:rPr lang="en-GB" dirty="0"/>
              <a:t>, </a:t>
            </a:r>
            <a:r>
              <a:rPr lang="en-GB" dirty="0" err="1"/>
              <a:t>sed</a:t>
            </a:r>
            <a:r>
              <a:rPr lang="en-GB" dirty="0"/>
              <a:t> porta </a:t>
            </a:r>
            <a:r>
              <a:rPr lang="en-GB" dirty="0" err="1"/>
              <a:t>massa</a:t>
            </a:r>
            <a:r>
              <a:rPr lang="en-GB" dirty="0"/>
              <a:t>. </a:t>
            </a:r>
          </a:p>
          <a:p>
            <a:r>
              <a:rPr lang="en-GB" dirty="0"/>
              <a:t>Maecenas </a:t>
            </a:r>
            <a:r>
              <a:rPr lang="en-GB" dirty="0" err="1"/>
              <a:t>congue</a:t>
            </a:r>
            <a:r>
              <a:rPr lang="en-GB" dirty="0"/>
              <a:t> libero </a:t>
            </a:r>
            <a:r>
              <a:rPr lang="en-GB" dirty="0" err="1"/>
              <a:t>sed</a:t>
            </a:r>
            <a:r>
              <a:rPr lang="en-GB" dirty="0"/>
              <a:t> ipsum vestibulum </a:t>
            </a:r>
            <a:r>
              <a:rPr lang="en-GB" dirty="0" err="1"/>
              <a:t>sagittis</a:t>
            </a:r>
            <a:r>
              <a:rPr lang="en-GB" dirty="0"/>
              <a:t>. </a:t>
            </a:r>
            <a:r>
              <a:rPr lang="en-GB" dirty="0" err="1"/>
              <a:t>Phasellus</a:t>
            </a:r>
            <a:r>
              <a:rPr lang="en-GB" dirty="0"/>
              <a:t> </a:t>
            </a:r>
            <a:r>
              <a:rPr lang="en-GB" dirty="0" err="1"/>
              <a:t>eget</a:t>
            </a:r>
            <a:r>
              <a:rPr lang="en-GB" dirty="0"/>
              <a:t> </a:t>
            </a:r>
            <a:r>
              <a:rPr lang="en-GB" dirty="0" err="1"/>
              <a:t>dignissim</a:t>
            </a:r>
            <a:r>
              <a:rPr lang="en-GB" dirty="0"/>
              <a:t> </a:t>
            </a:r>
            <a:r>
              <a:rPr lang="en-GB" dirty="0" err="1"/>
              <a:t>elit</a:t>
            </a:r>
            <a:r>
              <a:rPr lang="en-GB" dirty="0"/>
              <a:t>. </a:t>
            </a:r>
          </a:p>
          <a:p>
            <a:pPr lvl="1">
              <a:buFont typeface="Arial" panose="020B0604020202020204" pitchFamily="34" charset="0"/>
              <a:buChar char="–"/>
            </a:pPr>
            <a:r>
              <a:rPr lang="en-GB" dirty="0" err="1"/>
              <a:t>Aliquam</a:t>
            </a:r>
            <a:r>
              <a:rPr lang="en-GB" dirty="0"/>
              <a:t> </a:t>
            </a:r>
            <a:r>
              <a:rPr lang="en-GB" dirty="0" err="1"/>
              <a:t>erat</a:t>
            </a:r>
            <a:r>
              <a:rPr lang="en-GB" dirty="0"/>
              <a:t> </a:t>
            </a:r>
            <a:r>
              <a:rPr lang="en-GB" dirty="0" err="1"/>
              <a:t>volutpat</a:t>
            </a:r>
            <a:r>
              <a:rPr lang="en-GB" dirty="0"/>
              <a:t>. Donec a </a:t>
            </a:r>
            <a:r>
              <a:rPr lang="en-GB" dirty="0" err="1"/>
              <a:t>leo</a:t>
            </a:r>
            <a:r>
              <a:rPr lang="en-GB" dirty="0"/>
              <a:t> </a:t>
            </a:r>
            <a:r>
              <a:rPr lang="en-GB" dirty="0" err="1"/>
              <a:t>tristique</a:t>
            </a:r>
            <a:r>
              <a:rPr lang="en-GB" dirty="0"/>
              <a:t>, </a:t>
            </a:r>
            <a:r>
              <a:rPr lang="en-GB" dirty="0" err="1"/>
              <a:t>lobortis</a:t>
            </a:r>
            <a:r>
              <a:rPr lang="en-GB" dirty="0"/>
              <a:t> </a:t>
            </a:r>
            <a:r>
              <a:rPr lang="en-GB" dirty="0" err="1"/>
              <a:t>mauris</a:t>
            </a:r>
            <a:r>
              <a:rPr lang="en-GB" dirty="0"/>
              <a:t> at, </a:t>
            </a:r>
            <a:r>
              <a:rPr lang="en-GB" dirty="0" err="1"/>
              <a:t>congue</a:t>
            </a:r>
            <a:r>
              <a:rPr lang="en-GB" dirty="0"/>
              <a:t> </a:t>
            </a:r>
            <a:r>
              <a:rPr lang="en-GB" dirty="0" err="1"/>
              <a:t>sapien</a:t>
            </a:r>
            <a:r>
              <a:rPr lang="en-GB" dirty="0"/>
              <a:t>. </a:t>
            </a:r>
          </a:p>
          <a:p>
            <a:pPr lvl="1">
              <a:buFont typeface="Arial" panose="020B0604020202020204" pitchFamily="34" charset="0"/>
              <a:buChar char="–"/>
            </a:pPr>
            <a:r>
              <a:rPr lang="en-GB" dirty="0" err="1"/>
              <a:t>Interdum</a:t>
            </a:r>
            <a:r>
              <a:rPr lang="en-GB" dirty="0"/>
              <a:t> et </a:t>
            </a:r>
            <a:r>
              <a:rPr lang="en-GB" dirty="0" err="1"/>
              <a:t>malesuada</a:t>
            </a:r>
            <a:r>
              <a:rPr lang="en-GB" dirty="0"/>
              <a:t> fames ac ante ipsum </a:t>
            </a:r>
            <a:r>
              <a:rPr lang="en-GB" dirty="0" err="1"/>
              <a:t>primis</a:t>
            </a:r>
            <a:r>
              <a:rPr lang="en-GB" dirty="0"/>
              <a:t> in </a:t>
            </a:r>
            <a:r>
              <a:rPr lang="en-GB" dirty="0" err="1"/>
              <a:t>faucibus</a:t>
            </a:r>
            <a:r>
              <a:rPr lang="en-GB" dirty="0"/>
              <a:t>.</a:t>
            </a:r>
          </a:p>
        </p:txBody>
      </p:sp>
      <p:sp>
        <p:nvSpPr>
          <p:cNvPr id="42" name="Slide Number Placeholder 41">
            <a:extLst>
              <a:ext uri="{FF2B5EF4-FFF2-40B4-BE49-F238E27FC236}">
                <a16:creationId xmlns:a16="http://schemas.microsoft.com/office/drawing/2014/main" id="{3C0D56C8-ECE9-4B13-B000-59703B1F1140}"/>
              </a:ext>
            </a:extLst>
          </p:cNvPr>
          <p:cNvSpPr>
            <a:spLocks noGrp="1"/>
          </p:cNvSpPr>
          <p:nvPr>
            <p:ph type="sldNum" sz="quarter" idx="4"/>
          </p:nvPr>
        </p:nvSpPr>
        <p:spPr/>
        <p:txBody>
          <a:bodyPr/>
          <a:lstStyle/>
          <a:p>
            <a:fld id="{93814408-5831-49B7-BF84-9D4EB0FEE077}" type="slidenum">
              <a:rPr lang="en-GB" smtClean="0"/>
              <a:pPr/>
              <a:t>61</a:t>
            </a:fld>
            <a:endParaRPr lang="en-GB" dirty="0"/>
          </a:p>
        </p:txBody>
      </p:sp>
    </p:spTree>
    <p:extLst>
      <p:ext uri="{BB962C8B-B14F-4D97-AF65-F5344CB8AC3E}">
        <p14:creationId xmlns:p14="http://schemas.microsoft.com/office/powerpoint/2010/main" val="40569030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70905B2-7484-435B-8331-9589C841B994}"/>
              </a:ext>
            </a:extLst>
          </p:cNvPr>
          <p:cNvSpPr>
            <a:spLocks noGrp="1"/>
          </p:cNvSpPr>
          <p:nvPr>
            <p:ph type="body" sz="half" idx="2"/>
          </p:nvPr>
        </p:nvSpPr>
        <p:spPr/>
        <p:txBody>
          <a:bodyPr/>
          <a:lstStyle/>
          <a:p>
            <a:r>
              <a:rPr lang="en-GB" dirty="0"/>
              <a:t>Section divide slide. Can go over a couple of lines</a:t>
            </a:r>
          </a:p>
        </p:txBody>
      </p:sp>
    </p:spTree>
    <p:extLst>
      <p:ext uri="{BB962C8B-B14F-4D97-AF65-F5344CB8AC3E}">
        <p14:creationId xmlns:p14="http://schemas.microsoft.com/office/powerpoint/2010/main" val="24536878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F23D24-34B9-4689-9C98-1A40E973A666}"/>
              </a:ext>
            </a:extLst>
          </p:cNvPr>
          <p:cNvSpPr>
            <a:spLocks noGrp="1"/>
          </p:cNvSpPr>
          <p:nvPr>
            <p:ph type="title"/>
          </p:nvPr>
        </p:nvSpPr>
        <p:spPr/>
        <p:txBody>
          <a:bodyPr/>
          <a:lstStyle/>
          <a:p>
            <a:r>
              <a:rPr lang="en-GB" dirty="0"/>
              <a:t>Two column slide option</a:t>
            </a:r>
          </a:p>
        </p:txBody>
      </p:sp>
      <p:sp>
        <p:nvSpPr>
          <p:cNvPr id="18" name="Text Placeholder 17">
            <a:extLst>
              <a:ext uri="{FF2B5EF4-FFF2-40B4-BE49-F238E27FC236}">
                <a16:creationId xmlns:a16="http://schemas.microsoft.com/office/drawing/2014/main" id="{6355EFAF-0EDE-4DA6-A626-2556C7FBD5AB}"/>
              </a:ext>
            </a:extLst>
          </p:cNvPr>
          <p:cNvSpPr>
            <a:spLocks noGrp="1"/>
          </p:cNvSpPr>
          <p:nvPr>
            <p:ph type="body" sz="half" idx="2"/>
          </p:nvPr>
        </p:nvSpPr>
        <p:spPr/>
        <p:txBody>
          <a:bodyPr/>
          <a:lstStyle/>
          <a:p>
            <a:r>
              <a:rPr lang="en-GB" dirty="0"/>
              <a:t>Add a subtitle here if you need to add further information to expand on the headline. Delete if not needed</a:t>
            </a:r>
          </a:p>
        </p:txBody>
      </p:sp>
      <p:sp>
        <p:nvSpPr>
          <p:cNvPr id="4" name="Content Placeholder 3">
            <a:extLst>
              <a:ext uri="{FF2B5EF4-FFF2-40B4-BE49-F238E27FC236}">
                <a16:creationId xmlns:a16="http://schemas.microsoft.com/office/drawing/2014/main" id="{C3D15710-EA19-40EB-9D93-D974B066617F}"/>
              </a:ext>
            </a:extLst>
          </p:cNvPr>
          <p:cNvSpPr>
            <a:spLocks noGrp="1"/>
          </p:cNvSpPr>
          <p:nvPr>
            <p:ph idx="1"/>
          </p:nvPr>
        </p:nvSpPr>
        <p:spPr/>
        <p:txBody>
          <a:bodyPr>
            <a:noAutofit/>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Phasellus</a:t>
            </a:r>
            <a:r>
              <a:rPr lang="en-GB" dirty="0"/>
              <a:t> lacinia </a:t>
            </a:r>
            <a:r>
              <a:rPr lang="en-GB" dirty="0" err="1"/>
              <a:t>ut</a:t>
            </a:r>
            <a:r>
              <a:rPr lang="en-GB" dirty="0"/>
              <a:t> </a:t>
            </a:r>
            <a:r>
              <a:rPr lang="en-GB" dirty="0" err="1"/>
              <a:t>faucibus</a:t>
            </a:r>
            <a:r>
              <a:rPr lang="en-GB" dirty="0"/>
              <a:t>. </a:t>
            </a:r>
          </a:p>
          <a:p>
            <a:pPr lvl="1"/>
            <a:r>
              <a:rPr lang="en-GB" dirty="0" err="1"/>
              <a:t>Praesent</a:t>
            </a:r>
            <a:r>
              <a:rPr lang="en-GB" dirty="0"/>
              <a:t> semper </a:t>
            </a:r>
            <a:r>
              <a:rPr lang="en-GB" dirty="0" err="1"/>
              <a:t>volutpat</a:t>
            </a:r>
            <a:r>
              <a:rPr lang="en-GB" dirty="0"/>
              <a:t> </a:t>
            </a:r>
            <a:r>
              <a:rPr lang="en-GB" dirty="0" err="1"/>
              <a:t>purus</a:t>
            </a:r>
            <a:r>
              <a:rPr lang="en-GB" dirty="0"/>
              <a:t> non </a:t>
            </a:r>
            <a:r>
              <a:rPr lang="en-GB" dirty="0" err="1"/>
              <a:t>commodo</a:t>
            </a:r>
            <a:r>
              <a:rPr lang="en-GB" dirty="0"/>
              <a:t>. </a:t>
            </a:r>
          </a:p>
          <a:p>
            <a:pPr lvl="1"/>
            <a:r>
              <a:rPr lang="en-GB" dirty="0"/>
              <a:t>Cras </a:t>
            </a:r>
            <a:r>
              <a:rPr lang="en-GB" dirty="0" err="1"/>
              <a:t>lobortis</a:t>
            </a:r>
            <a:r>
              <a:rPr lang="en-GB" dirty="0"/>
              <a:t> non </a:t>
            </a:r>
            <a:r>
              <a:rPr lang="en-GB" dirty="0" err="1"/>
              <a:t>orci</a:t>
            </a:r>
            <a:r>
              <a:rPr lang="en-GB" dirty="0"/>
              <a:t> </a:t>
            </a:r>
            <a:r>
              <a:rPr lang="en-GB" dirty="0" err="1"/>
              <a:t>nec</a:t>
            </a:r>
            <a:r>
              <a:rPr lang="en-GB" dirty="0"/>
              <a:t> </a:t>
            </a:r>
            <a:r>
              <a:rPr lang="en-GB" dirty="0" err="1"/>
              <a:t>imperdiet</a:t>
            </a:r>
            <a:r>
              <a:rPr lang="en-GB" dirty="0"/>
              <a:t>. </a:t>
            </a:r>
          </a:p>
          <a:p>
            <a:r>
              <a:rPr lang="en-GB" dirty="0"/>
              <a:t>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himenaeos</a:t>
            </a:r>
            <a:r>
              <a:rPr lang="en-GB" dirty="0"/>
              <a:t>. </a:t>
            </a:r>
          </a:p>
          <a:p>
            <a:pPr lvl="1"/>
            <a:r>
              <a:rPr lang="en-GB" dirty="0" err="1"/>
              <a:t>Sed</a:t>
            </a:r>
            <a:r>
              <a:rPr lang="en-GB" dirty="0"/>
              <a:t> libero ex, </a:t>
            </a:r>
            <a:r>
              <a:rPr lang="en-GB" dirty="0" err="1"/>
              <a:t>finibus</a:t>
            </a:r>
            <a:r>
              <a:rPr lang="en-GB" dirty="0"/>
              <a:t> id </a:t>
            </a:r>
            <a:r>
              <a:rPr lang="en-GB" dirty="0" err="1"/>
              <a:t>justo</a:t>
            </a:r>
            <a:r>
              <a:rPr lang="en-GB" dirty="0"/>
              <a:t> sit </a:t>
            </a:r>
            <a:r>
              <a:rPr lang="en-GB" dirty="0" err="1"/>
              <a:t>amet</a:t>
            </a:r>
            <a:r>
              <a:rPr lang="en-GB" dirty="0"/>
              <a:t>, </a:t>
            </a:r>
            <a:r>
              <a:rPr lang="en-GB" dirty="0" err="1"/>
              <a:t>feugiat</a:t>
            </a:r>
            <a:r>
              <a:rPr lang="en-GB" dirty="0"/>
              <a:t> </a:t>
            </a:r>
            <a:r>
              <a:rPr lang="en-GB" dirty="0" err="1"/>
              <a:t>finibus</a:t>
            </a:r>
            <a:r>
              <a:rPr lang="en-GB" dirty="0"/>
              <a:t> ex. </a:t>
            </a:r>
          </a:p>
          <a:p>
            <a:pPr lvl="1"/>
            <a:r>
              <a:rPr lang="en-GB" dirty="0"/>
              <a:t>Integer vitae </a:t>
            </a:r>
            <a:r>
              <a:rPr lang="en-GB" dirty="0" err="1"/>
              <a:t>pretium</a:t>
            </a:r>
            <a:r>
              <a:rPr lang="en-GB" dirty="0"/>
              <a:t> eros. In </a:t>
            </a:r>
            <a:r>
              <a:rPr lang="en-GB" dirty="0" err="1"/>
              <a:t>feugiat</a:t>
            </a:r>
            <a:r>
              <a:rPr lang="en-GB" dirty="0"/>
              <a:t> </a:t>
            </a:r>
            <a:r>
              <a:rPr lang="en-GB" dirty="0" err="1"/>
              <a:t>interdum</a:t>
            </a:r>
            <a:r>
              <a:rPr lang="en-GB" dirty="0"/>
              <a:t> </a:t>
            </a:r>
            <a:r>
              <a:rPr lang="en-GB" dirty="0" err="1"/>
              <a:t>sapien</a:t>
            </a:r>
            <a:r>
              <a:rPr lang="en-GB" dirty="0"/>
              <a:t> </a:t>
            </a:r>
            <a:r>
              <a:rPr lang="en-GB" dirty="0" err="1"/>
              <a:t>quis</a:t>
            </a:r>
            <a:r>
              <a:rPr lang="en-GB" dirty="0"/>
              <a:t> </a:t>
            </a:r>
            <a:r>
              <a:rPr lang="en-GB" dirty="0" err="1"/>
              <a:t>facilisis</a:t>
            </a:r>
            <a:r>
              <a:rPr lang="en-GB" dirty="0"/>
              <a:t>. </a:t>
            </a:r>
          </a:p>
        </p:txBody>
      </p:sp>
      <p:sp>
        <p:nvSpPr>
          <p:cNvPr id="63" name="Slide Number Placeholder 62">
            <a:extLst>
              <a:ext uri="{FF2B5EF4-FFF2-40B4-BE49-F238E27FC236}">
                <a16:creationId xmlns:a16="http://schemas.microsoft.com/office/drawing/2014/main" id="{116DB033-CF7E-43F3-A3E8-6A70DA268FA4}"/>
              </a:ext>
            </a:extLst>
          </p:cNvPr>
          <p:cNvSpPr>
            <a:spLocks noGrp="1"/>
          </p:cNvSpPr>
          <p:nvPr>
            <p:ph type="sldNum" sz="quarter" idx="4"/>
          </p:nvPr>
        </p:nvSpPr>
        <p:spPr/>
        <p:txBody>
          <a:bodyPr/>
          <a:lstStyle/>
          <a:p>
            <a:fld id="{93814408-5831-49B7-BF84-9D4EB0FEE077}" type="slidenum">
              <a:rPr lang="en-GB" smtClean="0"/>
              <a:pPr/>
              <a:t>63</a:t>
            </a:fld>
            <a:endParaRPr lang="en-GB" dirty="0"/>
          </a:p>
        </p:txBody>
      </p:sp>
      <p:sp>
        <p:nvSpPr>
          <p:cNvPr id="5" name="Text Placeholder 4">
            <a:extLst>
              <a:ext uri="{FF2B5EF4-FFF2-40B4-BE49-F238E27FC236}">
                <a16:creationId xmlns:a16="http://schemas.microsoft.com/office/drawing/2014/main" id="{C408A4FB-EC84-4000-A3B1-6AA7422E1D0F}"/>
              </a:ext>
            </a:extLst>
          </p:cNvPr>
          <p:cNvSpPr>
            <a:spLocks noGrp="1"/>
          </p:cNvSpPr>
          <p:nvPr>
            <p:ph idx="10"/>
          </p:nvPr>
        </p:nvSpPr>
        <p:spPr/>
        <p:txBody>
          <a:bodyPr>
            <a:noAutofit/>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Phasellus</a:t>
            </a:r>
            <a:r>
              <a:rPr lang="en-GB" dirty="0"/>
              <a:t> lacinia </a:t>
            </a:r>
            <a:r>
              <a:rPr lang="en-GB" dirty="0" err="1"/>
              <a:t>ut</a:t>
            </a:r>
            <a:r>
              <a:rPr lang="en-GB" dirty="0"/>
              <a:t> </a:t>
            </a:r>
            <a:r>
              <a:rPr lang="en-GB" dirty="0" err="1"/>
              <a:t>faucibus</a:t>
            </a:r>
            <a:r>
              <a:rPr lang="en-GB" dirty="0"/>
              <a:t>. </a:t>
            </a:r>
          </a:p>
          <a:p>
            <a:pPr lvl="1"/>
            <a:r>
              <a:rPr lang="en-GB" dirty="0" err="1"/>
              <a:t>Praesent</a:t>
            </a:r>
            <a:r>
              <a:rPr lang="en-GB" dirty="0"/>
              <a:t> semper </a:t>
            </a:r>
            <a:r>
              <a:rPr lang="en-GB" dirty="0" err="1"/>
              <a:t>volutpat</a:t>
            </a:r>
            <a:r>
              <a:rPr lang="en-GB" dirty="0"/>
              <a:t> </a:t>
            </a:r>
            <a:r>
              <a:rPr lang="en-GB" dirty="0" err="1"/>
              <a:t>purus</a:t>
            </a:r>
            <a:r>
              <a:rPr lang="en-GB" dirty="0"/>
              <a:t> non </a:t>
            </a:r>
            <a:r>
              <a:rPr lang="en-GB" dirty="0" err="1"/>
              <a:t>commodo</a:t>
            </a:r>
            <a:r>
              <a:rPr lang="en-GB" dirty="0"/>
              <a:t>. </a:t>
            </a:r>
          </a:p>
          <a:p>
            <a:pPr lvl="1"/>
            <a:r>
              <a:rPr lang="en-GB" dirty="0"/>
              <a:t>Cras </a:t>
            </a:r>
            <a:r>
              <a:rPr lang="en-GB" dirty="0" err="1"/>
              <a:t>lobortis</a:t>
            </a:r>
            <a:r>
              <a:rPr lang="en-GB" dirty="0"/>
              <a:t> non </a:t>
            </a:r>
            <a:r>
              <a:rPr lang="en-GB" dirty="0" err="1"/>
              <a:t>orci</a:t>
            </a:r>
            <a:r>
              <a:rPr lang="en-GB" dirty="0"/>
              <a:t> </a:t>
            </a:r>
            <a:r>
              <a:rPr lang="en-GB" dirty="0" err="1"/>
              <a:t>nec</a:t>
            </a:r>
            <a:r>
              <a:rPr lang="en-GB" dirty="0"/>
              <a:t> </a:t>
            </a:r>
            <a:r>
              <a:rPr lang="en-GB" dirty="0" err="1"/>
              <a:t>imperdiet</a:t>
            </a:r>
            <a:r>
              <a:rPr lang="en-GB" dirty="0"/>
              <a:t>. </a:t>
            </a:r>
          </a:p>
          <a:p>
            <a:r>
              <a:rPr lang="en-GB" dirty="0"/>
              <a:t>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himenaeos</a:t>
            </a:r>
            <a:r>
              <a:rPr lang="en-GB" dirty="0"/>
              <a:t>. </a:t>
            </a:r>
          </a:p>
          <a:p>
            <a:pPr lvl="1"/>
            <a:r>
              <a:rPr lang="en-GB" dirty="0" err="1"/>
              <a:t>Sed</a:t>
            </a:r>
            <a:r>
              <a:rPr lang="en-GB" dirty="0"/>
              <a:t> libero ex, </a:t>
            </a:r>
            <a:r>
              <a:rPr lang="en-GB" dirty="0" err="1"/>
              <a:t>finibus</a:t>
            </a:r>
            <a:r>
              <a:rPr lang="en-GB" dirty="0"/>
              <a:t> id </a:t>
            </a:r>
            <a:r>
              <a:rPr lang="en-GB" dirty="0" err="1"/>
              <a:t>justo</a:t>
            </a:r>
            <a:r>
              <a:rPr lang="en-GB" dirty="0"/>
              <a:t> sit </a:t>
            </a:r>
            <a:r>
              <a:rPr lang="en-GB" dirty="0" err="1"/>
              <a:t>amet</a:t>
            </a:r>
            <a:r>
              <a:rPr lang="en-GB" dirty="0"/>
              <a:t>, </a:t>
            </a:r>
            <a:r>
              <a:rPr lang="en-GB" dirty="0" err="1"/>
              <a:t>feugiat</a:t>
            </a:r>
            <a:r>
              <a:rPr lang="en-GB" dirty="0"/>
              <a:t> </a:t>
            </a:r>
            <a:r>
              <a:rPr lang="en-GB" dirty="0" err="1"/>
              <a:t>finibus</a:t>
            </a:r>
            <a:r>
              <a:rPr lang="en-GB" dirty="0"/>
              <a:t> ex. </a:t>
            </a:r>
          </a:p>
          <a:p>
            <a:pPr lvl="1"/>
            <a:r>
              <a:rPr lang="en-GB" dirty="0"/>
              <a:t>Integer vitae </a:t>
            </a:r>
            <a:r>
              <a:rPr lang="en-GB" dirty="0" err="1"/>
              <a:t>pretium</a:t>
            </a:r>
            <a:r>
              <a:rPr lang="en-GB" dirty="0"/>
              <a:t> eros. In </a:t>
            </a:r>
            <a:r>
              <a:rPr lang="en-GB" dirty="0" err="1"/>
              <a:t>feugiat</a:t>
            </a:r>
            <a:r>
              <a:rPr lang="en-GB" dirty="0"/>
              <a:t> </a:t>
            </a:r>
            <a:r>
              <a:rPr lang="en-GB" dirty="0" err="1"/>
              <a:t>interdum</a:t>
            </a:r>
            <a:r>
              <a:rPr lang="en-GB" dirty="0"/>
              <a:t> </a:t>
            </a:r>
            <a:r>
              <a:rPr lang="en-GB" dirty="0" err="1"/>
              <a:t>sapien</a:t>
            </a:r>
            <a:r>
              <a:rPr lang="en-GB" dirty="0"/>
              <a:t> </a:t>
            </a:r>
            <a:r>
              <a:rPr lang="en-GB" dirty="0" err="1"/>
              <a:t>quis</a:t>
            </a:r>
            <a:r>
              <a:rPr lang="en-GB" dirty="0"/>
              <a:t> </a:t>
            </a:r>
            <a:r>
              <a:rPr lang="en-GB" dirty="0" err="1"/>
              <a:t>facilisis</a:t>
            </a:r>
            <a:r>
              <a:rPr lang="en-GB" dirty="0"/>
              <a:t>. </a:t>
            </a:r>
          </a:p>
        </p:txBody>
      </p:sp>
    </p:spTree>
    <p:extLst>
      <p:ext uri="{BB962C8B-B14F-4D97-AF65-F5344CB8AC3E}">
        <p14:creationId xmlns:p14="http://schemas.microsoft.com/office/powerpoint/2010/main" val="17446084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person, person, suit, clothing&#10;&#10;Description automatically generated">
            <a:extLst>
              <a:ext uri="{FF2B5EF4-FFF2-40B4-BE49-F238E27FC236}">
                <a16:creationId xmlns:a16="http://schemas.microsoft.com/office/drawing/2014/main" id="{A3E411CE-9167-4399-8893-093F12138AE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a:ext>
            </a:extLst>
          </a:blip>
          <a:srcRect/>
          <a:stretch>
            <a:fillRect/>
          </a:stretch>
        </p:blipFill>
        <p:spPr/>
      </p:pic>
      <p:pic>
        <p:nvPicPr>
          <p:cNvPr id="3" name="Graphic 2">
            <a:extLst>
              <a:ext uri="{FF2B5EF4-FFF2-40B4-BE49-F238E27FC236}">
                <a16:creationId xmlns:a16="http://schemas.microsoft.com/office/drawing/2014/main" id="{CCB69F7F-5D6C-4DE6-BFEC-D75E014651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8320" y="549274"/>
            <a:ext cx="5841047" cy="5827619"/>
          </a:xfrm>
          <a:prstGeom prst="rect">
            <a:avLst/>
          </a:prstGeom>
        </p:spPr>
      </p:pic>
      <p:sp>
        <p:nvSpPr>
          <p:cNvPr id="6" name="TextBox 5">
            <a:extLst>
              <a:ext uri="{FF2B5EF4-FFF2-40B4-BE49-F238E27FC236}">
                <a16:creationId xmlns:a16="http://schemas.microsoft.com/office/drawing/2014/main" id="{6919ABFE-3F20-214A-87F0-D85647C23998}"/>
              </a:ext>
            </a:extLst>
          </p:cNvPr>
          <p:cNvSpPr txBox="1"/>
          <p:nvPr/>
        </p:nvSpPr>
        <p:spPr>
          <a:xfrm>
            <a:off x="12460593" y="892094"/>
            <a:ext cx="2984315" cy="2462213"/>
          </a:xfrm>
          <a:prstGeom prst="rect">
            <a:avLst/>
          </a:prstGeom>
          <a:solidFill>
            <a:srgbClr val="FFFF00"/>
          </a:solidFill>
        </p:spPr>
        <p:txBody>
          <a:bodyPr wrap="square" rtlCol="0">
            <a:spAutoFit/>
          </a:bodyPr>
          <a:lstStyle/>
          <a:p>
            <a:r>
              <a:rPr lang="en-US" sz="1400" dirty="0"/>
              <a:t>To change the image:</a:t>
            </a:r>
          </a:p>
          <a:p>
            <a:pPr marL="180000" indent="-180000">
              <a:buFont typeface="Arial" panose="020B0604020202020204" pitchFamily="34" charset="0"/>
              <a:buChar char="•"/>
            </a:pPr>
            <a:r>
              <a:rPr lang="en-US" sz="1400" dirty="0"/>
              <a:t>Delete image that is there. It should then leave a box saying, “tap icon to add picture”. If not click reset from the menu bar.</a:t>
            </a:r>
          </a:p>
          <a:p>
            <a:pPr marL="180000" indent="-180000">
              <a:buFont typeface="Arial" panose="020B0604020202020204" pitchFamily="34" charset="0"/>
              <a:buChar char="•"/>
            </a:pPr>
            <a:r>
              <a:rPr lang="en-US" sz="1400" dirty="0"/>
              <a:t>Click icon and choose image. </a:t>
            </a:r>
          </a:p>
          <a:p>
            <a:pPr marL="180000" indent="-180000">
              <a:buFont typeface="Arial" panose="020B0604020202020204" pitchFamily="34" charset="0"/>
              <a:buChar char="•"/>
            </a:pPr>
            <a:r>
              <a:rPr lang="en-US" sz="1400" dirty="0"/>
              <a:t>Right click on image and “send to back”.</a:t>
            </a:r>
          </a:p>
          <a:p>
            <a:pPr marL="180000" indent="-180000">
              <a:buFont typeface="Arial" panose="020B0604020202020204" pitchFamily="34" charset="0"/>
              <a:buChar char="•"/>
            </a:pPr>
            <a:r>
              <a:rPr lang="en-US" sz="1400" dirty="0"/>
              <a:t>If the image needs positioning in the shape, use the crop tool to resize or move it left or right.</a:t>
            </a:r>
          </a:p>
        </p:txBody>
      </p:sp>
      <p:pic>
        <p:nvPicPr>
          <p:cNvPr id="7" name="Graphic 6">
            <a:extLst>
              <a:ext uri="{FF2B5EF4-FFF2-40B4-BE49-F238E27FC236}">
                <a16:creationId xmlns:a16="http://schemas.microsoft.com/office/drawing/2014/main" id="{9E0D7878-5734-4F53-93EF-FE12791AB1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396776" y="827225"/>
            <a:ext cx="2154350" cy="1064793"/>
          </a:xfrm>
          <a:prstGeom prst="rect">
            <a:avLst/>
          </a:prstGeom>
        </p:spPr>
      </p:pic>
    </p:spTree>
    <p:extLst>
      <p:ext uri="{BB962C8B-B14F-4D97-AF65-F5344CB8AC3E}">
        <p14:creationId xmlns:p14="http://schemas.microsoft.com/office/powerpoint/2010/main" val="2762767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FF5524-BB20-4DBA-8B0D-E1CA856F3147}"/>
              </a:ext>
            </a:extLst>
          </p:cNvPr>
          <p:cNvSpPr>
            <a:spLocks noGrp="1"/>
          </p:cNvSpPr>
          <p:nvPr>
            <p:ph type="title"/>
          </p:nvPr>
        </p:nvSpPr>
        <p:spPr/>
        <p:txBody>
          <a:bodyPr/>
          <a:lstStyle/>
          <a:p>
            <a:r>
              <a:rPr lang="en-GB" dirty="0"/>
              <a:t>Our logo</a:t>
            </a:r>
          </a:p>
        </p:txBody>
      </p:sp>
      <p:sp>
        <p:nvSpPr>
          <p:cNvPr id="298" name="TextBox 297">
            <a:extLst>
              <a:ext uri="{FF2B5EF4-FFF2-40B4-BE49-F238E27FC236}">
                <a16:creationId xmlns:a16="http://schemas.microsoft.com/office/drawing/2014/main" id="{466F0C30-B43D-40F3-9EB1-EEE22499041A}"/>
              </a:ext>
            </a:extLst>
          </p:cNvPr>
          <p:cNvSpPr txBox="1"/>
          <p:nvPr/>
        </p:nvSpPr>
        <p:spPr>
          <a:xfrm>
            <a:off x="1285593" y="1764399"/>
            <a:ext cx="1383264" cy="276999"/>
          </a:xfrm>
          <a:prstGeom prst="rect">
            <a:avLst/>
          </a:prstGeom>
          <a:noFill/>
        </p:spPr>
        <p:txBody>
          <a:bodyPr wrap="none" rtlCol="0">
            <a:spAutoFit/>
          </a:bodyPr>
          <a:lstStyle/>
          <a:p>
            <a:r>
              <a:rPr lang="en-GB" sz="1200" b="1" dirty="0">
                <a:solidFill>
                  <a:schemeClr val="accent1"/>
                </a:solidFill>
              </a:rPr>
              <a:t>PRIMARY LOGO</a:t>
            </a:r>
          </a:p>
        </p:txBody>
      </p:sp>
      <p:sp>
        <p:nvSpPr>
          <p:cNvPr id="3" name="Slide Number Placeholder 2">
            <a:extLst>
              <a:ext uri="{FF2B5EF4-FFF2-40B4-BE49-F238E27FC236}">
                <a16:creationId xmlns:a16="http://schemas.microsoft.com/office/drawing/2014/main" id="{4DDBD4B3-285B-4A04-B619-88824D2E1B08}"/>
              </a:ext>
            </a:extLst>
          </p:cNvPr>
          <p:cNvSpPr>
            <a:spLocks noGrp="1"/>
          </p:cNvSpPr>
          <p:nvPr>
            <p:ph type="sldNum" sz="quarter" idx="4"/>
          </p:nvPr>
        </p:nvSpPr>
        <p:spPr/>
        <p:txBody>
          <a:bodyPr/>
          <a:lstStyle/>
          <a:p>
            <a:fld id="{93814408-5831-49B7-BF84-9D4EB0FEE077}" type="slidenum">
              <a:rPr lang="en-GB" smtClean="0"/>
              <a:pPr/>
              <a:t>7</a:t>
            </a:fld>
            <a:endParaRPr lang="en-GB" dirty="0"/>
          </a:p>
        </p:txBody>
      </p:sp>
      <p:pic>
        <p:nvPicPr>
          <p:cNvPr id="13" name="Graphic 12">
            <a:extLst>
              <a:ext uri="{FF2B5EF4-FFF2-40B4-BE49-F238E27FC236}">
                <a16:creationId xmlns:a16="http://schemas.microsoft.com/office/drawing/2014/main" id="{D10436F1-2080-499F-8B07-2474AFB064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79829" y="1678326"/>
            <a:ext cx="5255630" cy="1096648"/>
          </a:xfrm>
          <a:prstGeom prst="rect">
            <a:avLst/>
          </a:prstGeom>
        </p:spPr>
      </p:pic>
      <p:sp>
        <p:nvSpPr>
          <p:cNvPr id="16" name="TextBox 15">
            <a:extLst>
              <a:ext uri="{FF2B5EF4-FFF2-40B4-BE49-F238E27FC236}">
                <a16:creationId xmlns:a16="http://schemas.microsoft.com/office/drawing/2014/main" id="{3DC0C2D0-3251-4CAD-AD27-20FA2EAA99B9}"/>
              </a:ext>
            </a:extLst>
          </p:cNvPr>
          <p:cNvSpPr txBox="1"/>
          <p:nvPr/>
        </p:nvSpPr>
        <p:spPr>
          <a:xfrm>
            <a:off x="1285593" y="2007312"/>
            <a:ext cx="3203638" cy="938719"/>
          </a:xfrm>
          <a:prstGeom prst="rect">
            <a:avLst/>
          </a:prstGeom>
          <a:noFill/>
        </p:spPr>
        <p:txBody>
          <a:bodyPr wrap="square" rtlCol="0">
            <a:spAutoFit/>
          </a:bodyPr>
          <a:lstStyle/>
          <a:p>
            <a:r>
              <a:rPr lang="en-GB" sz="1100" dirty="0">
                <a:solidFill>
                  <a:schemeClr val="accent1"/>
                </a:solidFill>
              </a:rPr>
              <a:t>This is our main logo, it should always be used in a horizontal orientation (please don’t rotate it).</a:t>
            </a:r>
          </a:p>
          <a:p>
            <a:endParaRPr lang="en-GB" sz="1100" dirty="0">
              <a:solidFill>
                <a:schemeClr val="accent1"/>
              </a:solidFill>
            </a:endParaRPr>
          </a:p>
          <a:p>
            <a:r>
              <a:rPr lang="en-GB" sz="1100" dirty="0">
                <a:solidFill>
                  <a:schemeClr val="accent1"/>
                </a:solidFill>
              </a:rPr>
              <a:t>Also make sure that nothing touches the logo or gets too close to it.</a:t>
            </a:r>
          </a:p>
        </p:txBody>
      </p:sp>
      <p:sp>
        <p:nvSpPr>
          <p:cNvPr id="17" name="TextBox 16">
            <a:extLst>
              <a:ext uri="{FF2B5EF4-FFF2-40B4-BE49-F238E27FC236}">
                <a16:creationId xmlns:a16="http://schemas.microsoft.com/office/drawing/2014/main" id="{0A89E4B1-C29B-453F-AEDD-AC63538085A0}"/>
              </a:ext>
            </a:extLst>
          </p:cNvPr>
          <p:cNvSpPr txBox="1"/>
          <p:nvPr/>
        </p:nvSpPr>
        <p:spPr>
          <a:xfrm>
            <a:off x="1285594" y="4614747"/>
            <a:ext cx="3507124" cy="569387"/>
          </a:xfrm>
          <a:prstGeom prst="rect">
            <a:avLst/>
          </a:prstGeom>
          <a:noFill/>
        </p:spPr>
        <p:txBody>
          <a:bodyPr wrap="square" rtlCol="0">
            <a:spAutoFit/>
          </a:bodyPr>
          <a:lstStyle/>
          <a:p>
            <a:pPr algn="l"/>
            <a:r>
              <a:rPr lang="en-GB" sz="1100" b="0" i="0" u="none" strike="noStrike" baseline="0" dirty="0">
                <a:solidFill>
                  <a:schemeClr val="accent1"/>
                </a:solidFill>
                <a:latin typeface="+mj-lt"/>
              </a:rPr>
              <a:t>When using the logo on a </a:t>
            </a:r>
            <a:r>
              <a:rPr lang="en-GB" sz="1100" b="0" i="0" u="none" strike="noStrike" baseline="0" dirty="0" err="1">
                <a:solidFill>
                  <a:schemeClr val="accent1"/>
                </a:solidFill>
                <a:latin typeface="+mj-lt"/>
              </a:rPr>
              <a:t>color</a:t>
            </a:r>
            <a:r>
              <a:rPr lang="en-GB" sz="1100" b="0" i="0" u="none" strike="noStrike" baseline="0" dirty="0">
                <a:solidFill>
                  <a:schemeClr val="accent1"/>
                </a:solidFill>
                <a:latin typeface="+mj-lt"/>
              </a:rPr>
              <a:t> background use these </a:t>
            </a:r>
            <a:r>
              <a:rPr lang="en-GB" sz="1100" b="0" i="0" u="none" strike="noStrike" baseline="0" dirty="0" err="1">
                <a:solidFill>
                  <a:schemeClr val="accent1"/>
                </a:solidFill>
                <a:latin typeface="+mj-lt"/>
              </a:rPr>
              <a:t>color</a:t>
            </a:r>
            <a:r>
              <a:rPr lang="en-GB" sz="1100" b="0" i="0" u="none" strike="noStrike" baseline="0" dirty="0">
                <a:solidFill>
                  <a:schemeClr val="accent1"/>
                </a:solidFill>
                <a:latin typeface="+mj-lt"/>
              </a:rPr>
              <a:t> combinations.</a:t>
            </a:r>
            <a:br>
              <a:rPr lang="en-GB" sz="1100" b="0" i="0" u="none" strike="noStrike" baseline="0" dirty="0">
                <a:solidFill>
                  <a:schemeClr val="accent1"/>
                </a:solidFill>
                <a:latin typeface="+mj-lt"/>
              </a:rPr>
            </a:br>
            <a:endParaRPr lang="en-GB" sz="900" b="1" dirty="0">
              <a:solidFill>
                <a:schemeClr val="accent1"/>
              </a:solidFill>
              <a:latin typeface="+mj-lt"/>
            </a:endParaRPr>
          </a:p>
        </p:txBody>
      </p:sp>
      <p:grpSp>
        <p:nvGrpSpPr>
          <p:cNvPr id="31" name="Group 30">
            <a:extLst>
              <a:ext uri="{FF2B5EF4-FFF2-40B4-BE49-F238E27FC236}">
                <a16:creationId xmlns:a16="http://schemas.microsoft.com/office/drawing/2014/main" id="{DB9336DB-7C4C-45C9-9336-732EFB644053}"/>
              </a:ext>
            </a:extLst>
          </p:cNvPr>
          <p:cNvGrpSpPr/>
          <p:nvPr/>
        </p:nvGrpSpPr>
        <p:grpSpPr>
          <a:xfrm>
            <a:off x="5747300" y="3609386"/>
            <a:ext cx="2668314" cy="1206980"/>
            <a:chOff x="5747300" y="3609386"/>
            <a:chExt cx="2668314" cy="1206980"/>
          </a:xfrm>
        </p:grpSpPr>
        <p:sp>
          <p:nvSpPr>
            <p:cNvPr id="9" name="Rectangle 8">
              <a:extLst>
                <a:ext uri="{FF2B5EF4-FFF2-40B4-BE49-F238E27FC236}">
                  <a16:creationId xmlns:a16="http://schemas.microsoft.com/office/drawing/2014/main" id="{5307F12D-6369-46F8-83B9-41D5790F2E41}"/>
                </a:ext>
              </a:extLst>
            </p:cNvPr>
            <p:cNvSpPr/>
            <p:nvPr/>
          </p:nvSpPr>
          <p:spPr>
            <a:xfrm>
              <a:off x="5747300" y="3609386"/>
              <a:ext cx="2668314" cy="120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Graphic 34">
              <a:extLst>
                <a:ext uri="{FF2B5EF4-FFF2-40B4-BE49-F238E27FC236}">
                  <a16:creationId xmlns:a16="http://schemas.microsoft.com/office/drawing/2014/main" id="{8FF7B99A-E39E-4746-AD6E-634E3C4409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42559" y="4058696"/>
              <a:ext cx="1477795" cy="308359"/>
            </a:xfrm>
            <a:prstGeom prst="rect">
              <a:avLst/>
            </a:prstGeom>
          </p:spPr>
        </p:pic>
      </p:grpSp>
      <p:grpSp>
        <p:nvGrpSpPr>
          <p:cNvPr id="30" name="Group 29">
            <a:extLst>
              <a:ext uri="{FF2B5EF4-FFF2-40B4-BE49-F238E27FC236}">
                <a16:creationId xmlns:a16="http://schemas.microsoft.com/office/drawing/2014/main" id="{CDEC9D34-B09A-4437-ADD3-F5B643D96C2D}"/>
              </a:ext>
            </a:extLst>
          </p:cNvPr>
          <p:cNvGrpSpPr/>
          <p:nvPr/>
        </p:nvGrpSpPr>
        <p:grpSpPr>
          <a:xfrm>
            <a:off x="5747300" y="4817044"/>
            <a:ext cx="2668314" cy="1206980"/>
            <a:chOff x="5747300" y="4817044"/>
            <a:chExt cx="2668314" cy="1206980"/>
          </a:xfrm>
        </p:grpSpPr>
        <p:sp>
          <p:nvSpPr>
            <p:cNvPr id="27" name="Rectangle 26">
              <a:extLst>
                <a:ext uri="{FF2B5EF4-FFF2-40B4-BE49-F238E27FC236}">
                  <a16:creationId xmlns:a16="http://schemas.microsoft.com/office/drawing/2014/main" id="{1EF2C7C6-EF90-4384-89C8-74E19267A351}"/>
                </a:ext>
              </a:extLst>
            </p:cNvPr>
            <p:cNvSpPr/>
            <p:nvPr/>
          </p:nvSpPr>
          <p:spPr>
            <a:xfrm>
              <a:off x="5747300" y="4817044"/>
              <a:ext cx="2668314" cy="12069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Graphic 35">
              <a:extLst>
                <a:ext uri="{FF2B5EF4-FFF2-40B4-BE49-F238E27FC236}">
                  <a16:creationId xmlns:a16="http://schemas.microsoft.com/office/drawing/2014/main" id="{658A7272-A891-4AFE-B1CE-DCF3FD2BFA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42559" y="5266355"/>
              <a:ext cx="1477795" cy="308359"/>
            </a:xfrm>
            <a:prstGeom prst="rect">
              <a:avLst/>
            </a:prstGeom>
          </p:spPr>
        </p:pic>
      </p:grpSp>
      <p:grpSp>
        <p:nvGrpSpPr>
          <p:cNvPr id="23" name="Group 22">
            <a:extLst>
              <a:ext uri="{FF2B5EF4-FFF2-40B4-BE49-F238E27FC236}">
                <a16:creationId xmlns:a16="http://schemas.microsoft.com/office/drawing/2014/main" id="{B1050F3E-4E12-409B-82B6-20BE9ADB2B6D}"/>
              </a:ext>
            </a:extLst>
          </p:cNvPr>
          <p:cNvGrpSpPr/>
          <p:nvPr/>
        </p:nvGrpSpPr>
        <p:grpSpPr>
          <a:xfrm>
            <a:off x="8415614" y="3609386"/>
            <a:ext cx="2668314" cy="1206980"/>
            <a:chOff x="8415614" y="3609386"/>
            <a:chExt cx="2668314" cy="1206980"/>
          </a:xfrm>
        </p:grpSpPr>
        <p:sp>
          <p:nvSpPr>
            <p:cNvPr id="24" name="Rectangle 23">
              <a:extLst>
                <a:ext uri="{FF2B5EF4-FFF2-40B4-BE49-F238E27FC236}">
                  <a16:creationId xmlns:a16="http://schemas.microsoft.com/office/drawing/2014/main" id="{0A5042DA-38B8-4A08-A049-A8D2800FE1AA}"/>
                </a:ext>
              </a:extLst>
            </p:cNvPr>
            <p:cNvSpPr/>
            <p:nvPr/>
          </p:nvSpPr>
          <p:spPr>
            <a:xfrm>
              <a:off x="8415614" y="3609386"/>
              <a:ext cx="2668314" cy="1206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Graphic 36">
              <a:extLst>
                <a:ext uri="{FF2B5EF4-FFF2-40B4-BE49-F238E27FC236}">
                  <a16:creationId xmlns:a16="http://schemas.microsoft.com/office/drawing/2014/main" id="{7EDB9E08-CF4A-422F-B360-C2C7709A06C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016554" y="4058696"/>
              <a:ext cx="1466435" cy="308359"/>
            </a:xfrm>
            <a:prstGeom prst="rect">
              <a:avLst/>
            </a:prstGeom>
          </p:spPr>
        </p:pic>
      </p:grpSp>
      <p:grpSp>
        <p:nvGrpSpPr>
          <p:cNvPr id="25" name="Group 24">
            <a:extLst>
              <a:ext uri="{FF2B5EF4-FFF2-40B4-BE49-F238E27FC236}">
                <a16:creationId xmlns:a16="http://schemas.microsoft.com/office/drawing/2014/main" id="{2DC91814-049C-4028-A869-59392E328E01}"/>
              </a:ext>
            </a:extLst>
          </p:cNvPr>
          <p:cNvGrpSpPr/>
          <p:nvPr/>
        </p:nvGrpSpPr>
        <p:grpSpPr>
          <a:xfrm>
            <a:off x="8415614" y="4817044"/>
            <a:ext cx="2668314" cy="1206980"/>
            <a:chOff x="8415614" y="4817044"/>
            <a:chExt cx="2668314" cy="1206980"/>
          </a:xfrm>
        </p:grpSpPr>
        <p:sp>
          <p:nvSpPr>
            <p:cNvPr id="28" name="Rectangle 27">
              <a:extLst>
                <a:ext uri="{FF2B5EF4-FFF2-40B4-BE49-F238E27FC236}">
                  <a16:creationId xmlns:a16="http://schemas.microsoft.com/office/drawing/2014/main" id="{4828B103-03EB-4265-91EE-CFEFCE6CBD2E}"/>
                </a:ext>
              </a:extLst>
            </p:cNvPr>
            <p:cNvSpPr/>
            <p:nvPr/>
          </p:nvSpPr>
          <p:spPr>
            <a:xfrm>
              <a:off x="8415614" y="4817044"/>
              <a:ext cx="2668314" cy="12069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Graphic 37">
              <a:extLst>
                <a:ext uri="{FF2B5EF4-FFF2-40B4-BE49-F238E27FC236}">
                  <a16:creationId xmlns:a16="http://schemas.microsoft.com/office/drawing/2014/main" id="{9DD94D13-9A2C-4CDC-B049-9B71DF8CE398}"/>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9016554" y="5266355"/>
              <a:ext cx="1466435" cy="308359"/>
            </a:xfrm>
            <a:prstGeom prst="rect">
              <a:avLst/>
            </a:prstGeom>
          </p:spPr>
        </p:pic>
      </p:grpSp>
      <p:sp>
        <p:nvSpPr>
          <p:cNvPr id="22" name="Rectangle 21">
            <a:extLst>
              <a:ext uri="{FF2B5EF4-FFF2-40B4-BE49-F238E27FC236}">
                <a16:creationId xmlns:a16="http://schemas.microsoft.com/office/drawing/2014/main" id="{47585D5D-D770-416C-AA0C-7258FA868D33}"/>
              </a:ext>
            </a:extLst>
          </p:cNvPr>
          <p:cNvSpPr/>
          <p:nvPr/>
        </p:nvSpPr>
        <p:spPr>
          <a:xfrm>
            <a:off x="7918230" y="0"/>
            <a:ext cx="4273769" cy="5005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GUIDANCE SLIDE – DELETE AFTER READING.</a:t>
            </a:r>
          </a:p>
        </p:txBody>
      </p:sp>
    </p:spTree>
    <p:extLst>
      <p:ext uri="{BB962C8B-B14F-4D97-AF65-F5344CB8AC3E}">
        <p14:creationId xmlns:p14="http://schemas.microsoft.com/office/powerpoint/2010/main" val="3811533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5DD448-96E1-466A-A38E-94F20C908682}"/>
              </a:ext>
            </a:extLst>
          </p:cNvPr>
          <p:cNvSpPr/>
          <p:nvPr/>
        </p:nvSpPr>
        <p:spPr>
          <a:xfrm>
            <a:off x="0" y="3850537"/>
            <a:ext cx="12191999" cy="3018898"/>
          </a:xfrm>
          <a:prstGeom prst="rect">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C158372-EB07-4095-81CD-03F913F8066E}"/>
              </a:ext>
            </a:extLst>
          </p:cNvPr>
          <p:cNvSpPr>
            <a:spLocks noGrp="1"/>
          </p:cNvSpPr>
          <p:nvPr>
            <p:ph type="title"/>
          </p:nvPr>
        </p:nvSpPr>
        <p:spPr>
          <a:xfrm>
            <a:off x="452852" y="294639"/>
            <a:ext cx="10653954" cy="549275"/>
          </a:xfrm>
        </p:spPr>
        <p:txBody>
          <a:bodyPr/>
          <a:lstStyle/>
          <a:p>
            <a:r>
              <a:rPr lang="en-GB" dirty="0"/>
              <a:t>Presentation fonts</a:t>
            </a:r>
          </a:p>
        </p:txBody>
      </p:sp>
      <p:sp>
        <p:nvSpPr>
          <p:cNvPr id="3" name="Text Placeholder 2">
            <a:extLst>
              <a:ext uri="{FF2B5EF4-FFF2-40B4-BE49-F238E27FC236}">
                <a16:creationId xmlns:a16="http://schemas.microsoft.com/office/drawing/2014/main" id="{20205270-EBE6-4F0B-8634-2A5DD7B28F75}"/>
              </a:ext>
            </a:extLst>
          </p:cNvPr>
          <p:cNvSpPr>
            <a:spLocks noGrp="1"/>
          </p:cNvSpPr>
          <p:nvPr>
            <p:ph type="body" sz="half" idx="2"/>
          </p:nvPr>
        </p:nvSpPr>
        <p:spPr>
          <a:xfrm>
            <a:off x="1076862" y="826603"/>
            <a:ext cx="10042823" cy="549274"/>
          </a:xfrm>
        </p:spPr>
        <p:txBody>
          <a:bodyPr/>
          <a:lstStyle/>
          <a:p>
            <a:r>
              <a:rPr lang="en-GB" dirty="0"/>
              <a:t>We use our secondary font Arial for our presentations</a:t>
            </a:r>
          </a:p>
        </p:txBody>
      </p:sp>
      <p:sp>
        <p:nvSpPr>
          <p:cNvPr id="10" name="Freeform: Shape 9">
            <a:extLst>
              <a:ext uri="{FF2B5EF4-FFF2-40B4-BE49-F238E27FC236}">
                <a16:creationId xmlns:a16="http://schemas.microsoft.com/office/drawing/2014/main" id="{F9585737-C2F8-44B5-A4D8-1A5DC5A833A8}"/>
              </a:ext>
            </a:extLst>
          </p:cNvPr>
          <p:cNvSpPr/>
          <p:nvPr/>
        </p:nvSpPr>
        <p:spPr>
          <a:xfrm>
            <a:off x="11106343" y="6515266"/>
            <a:ext cx="1085657" cy="365604"/>
          </a:xfrm>
          <a:custGeom>
            <a:avLst/>
            <a:gdLst>
              <a:gd name="connsiteX0" fmla="*/ 273887 w 1085657"/>
              <a:gd name="connsiteY0" fmla="*/ 0 h 365604"/>
              <a:gd name="connsiteX1" fmla="*/ 1085657 w 1085657"/>
              <a:gd name="connsiteY1" fmla="*/ 0 h 365604"/>
              <a:gd name="connsiteX2" fmla="*/ 1085657 w 1085657"/>
              <a:gd name="connsiteY2" fmla="*/ 342734 h 365604"/>
              <a:gd name="connsiteX3" fmla="*/ 950 w 1085657"/>
              <a:gd name="connsiteY3" fmla="*/ 342734 h 365604"/>
              <a:gd name="connsiteX4" fmla="*/ 950 w 1085657"/>
              <a:gd name="connsiteY4" fmla="*/ 365604 h 365604"/>
              <a:gd name="connsiteX5" fmla="*/ 0 w 1085657"/>
              <a:gd name="connsiteY5" fmla="*/ 365604 h 365604"/>
              <a:gd name="connsiteX6" fmla="*/ 0 w 1085657"/>
              <a:gd name="connsiteY6" fmla="*/ 273887 h 365604"/>
              <a:gd name="connsiteX7" fmla="*/ 273887 w 1085657"/>
              <a:gd name="connsiteY7" fmla="*/ 0 h 36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657" h="365604">
                <a:moveTo>
                  <a:pt x="273887" y="0"/>
                </a:moveTo>
                <a:lnTo>
                  <a:pt x="1085657" y="0"/>
                </a:lnTo>
                <a:lnTo>
                  <a:pt x="1085657" y="342734"/>
                </a:lnTo>
                <a:lnTo>
                  <a:pt x="950" y="342734"/>
                </a:lnTo>
                <a:lnTo>
                  <a:pt x="950" y="365604"/>
                </a:lnTo>
                <a:lnTo>
                  <a:pt x="0" y="365604"/>
                </a:lnTo>
                <a:lnTo>
                  <a:pt x="0" y="273887"/>
                </a:lnTo>
                <a:cubicBezTo>
                  <a:pt x="0" y="122646"/>
                  <a:pt x="122646" y="0"/>
                  <a:pt x="273887" y="0"/>
                </a:cubicBezTo>
                <a:close/>
              </a:path>
            </a:pathLst>
          </a:custGeom>
          <a:solidFill>
            <a:schemeClr val="bg1"/>
          </a:solidFill>
          <a:ln w="13549" cap="flat">
            <a:noFill/>
            <a:prstDash val="solid"/>
            <a:miter/>
          </a:ln>
        </p:spPr>
        <p:txBody>
          <a:bodyPr wrap="square" rtlCol="0" anchor="ctr">
            <a:noAutofit/>
          </a:bodyPr>
          <a:lstStyle/>
          <a:p>
            <a:endParaRPr lang="en-GB"/>
          </a:p>
        </p:txBody>
      </p:sp>
      <p:sp>
        <p:nvSpPr>
          <p:cNvPr id="11" name="Freeform: Shape 10">
            <a:extLst>
              <a:ext uri="{FF2B5EF4-FFF2-40B4-BE49-F238E27FC236}">
                <a16:creationId xmlns:a16="http://schemas.microsoft.com/office/drawing/2014/main" id="{89FECC58-98AF-464A-8AEE-165C8EA722AB}"/>
              </a:ext>
            </a:extLst>
          </p:cNvPr>
          <p:cNvSpPr/>
          <p:nvPr/>
        </p:nvSpPr>
        <p:spPr>
          <a:xfrm>
            <a:off x="1" y="6515266"/>
            <a:ext cx="11107293" cy="342735"/>
          </a:xfrm>
          <a:custGeom>
            <a:avLst/>
            <a:gdLst>
              <a:gd name="connsiteX0" fmla="*/ 0 w 11107293"/>
              <a:gd name="connsiteY0" fmla="*/ 0 h 342735"/>
              <a:gd name="connsiteX1" fmla="*/ 10838690 w 11107293"/>
              <a:gd name="connsiteY1" fmla="*/ 0 h 342735"/>
              <a:gd name="connsiteX2" fmla="*/ 11107293 w 11107293"/>
              <a:gd name="connsiteY2" fmla="*/ 268602 h 342735"/>
              <a:gd name="connsiteX3" fmla="*/ 11107293 w 11107293"/>
              <a:gd name="connsiteY3" fmla="*/ 342735 h 342735"/>
              <a:gd name="connsiteX4" fmla="*/ 0 w 11107293"/>
              <a:gd name="connsiteY4" fmla="*/ 342735 h 342735"/>
              <a:gd name="connsiteX5" fmla="*/ 0 w 11107293"/>
              <a:gd name="connsiteY5" fmla="*/ 0 h 34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7293" h="342735">
                <a:moveTo>
                  <a:pt x="0" y="0"/>
                </a:moveTo>
                <a:lnTo>
                  <a:pt x="10838690" y="0"/>
                </a:lnTo>
                <a:cubicBezTo>
                  <a:pt x="10986950" y="0"/>
                  <a:pt x="11107293" y="120207"/>
                  <a:pt x="11107293" y="268602"/>
                </a:cubicBezTo>
                <a:lnTo>
                  <a:pt x="11107293" y="342735"/>
                </a:lnTo>
                <a:lnTo>
                  <a:pt x="0" y="342735"/>
                </a:lnTo>
                <a:lnTo>
                  <a:pt x="0" y="0"/>
                </a:lnTo>
                <a:close/>
              </a:path>
            </a:pathLst>
          </a:custGeom>
          <a:solidFill>
            <a:schemeClr val="bg1"/>
          </a:solidFill>
          <a:ln w="13549" cap="flat">
            <a:noFill/>
            <a:prstDash val="solid"/>
            <a:miter/>
          </a:ln>
        </p:spPr>
        <p:txBody>
          <a:bodyPr wrap="square" rtlCol="0" anchor="ctr">
            <a:noAutofit/>
          </a:bodyPr>
          <a:lstStyle/>
          <a:p>
            <a:endParaRPr lang="en-GB"/>
          </a:p>
        </p:txBody>
      </p:sp>
      <p:pic>
        <p:nvPicPr>
          <p:cNvPr id="12" name="Graphic 11">
            <a:extLst>
              <a:ext uri="{FF2B5EF4-FFF2-40B4-BE49-F238E27FC236}">
                <a16:creationId xmlns:a16="http://schemas.microsoft.com/office/drawing/2014/main" id="{F2AF6CDF-85A5-45D9-A803-F4B2623BFDF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92068" y="6602145"/>
            <a:ext cx="626225" cy="130532"/>
          </a:xfrm>
          <a:prstGeom prst="rect">
            <a:avLst/>
          </a:prstGeom>
        </p:spPr>
      </p:pic>
      <p:sp>
        <p:nvSpPr>
          <p:cNvPr id="4" name="Slide Number Placeholder 3">
            <a:extLst>
              <a:ext uri="{FF2B5EF4-FFF2-40B4-BE49-F238E27FC236}">
                <a16:creationId xmlns:a16="http://schemas.microsoft.com/office/drawing/2014/main" id="{DA7B8A0F-C103-4AEA-9F03-F8FDFC6DD15C}"/>
              </a:ext>
            </a:extLst>
          </p:cNvPr>
          <p:cNvSpPr>
            <a:spLocks noGrp="1"/>
          </p:cNvSpPr>
          <p:nvPr>
            <p:ph type="sldNum" sz="quarter" idx="4"/>
          </p:nvPr>
        </p:nvSpPr>
        <p:spPr/>
        <p:txBody>
          <a:bodyPr/>
          <a:lstStyle/>
          <a:p>
            <a:fld id="{93814408-5831-49B7-BF84-9D4EB0FEE077}" type="slidenum">
              <a:rPr lang="en-GB" smtClean="0"/>
              <a:pPr/>
              <a:t>8</a:t>
            </a:fld>
            <a:endParaRPr lang="en-GB" dirty="0"/>
          </a:p>
        </p:txBody>
      </p:sp>
      <p:sp>
        <p:nvSpPr>
          <p:cNvPr id="13" name="TextBox 12">
            <a:extLst>
              <a:ext uri="{FF2B5EF4-FFF2-40B4-BE49-F238E27FC236}">
                <a16:creationId xmlns:a16="http://schemas.microsoft.com/office/drawing/2014/main" id="{85C4B5F6-6A98-48C2-ABFE-6D7B5A60A851}"/>
              </a:ext>
            </a:extLst>
          </p:cNvPr>
          <p:cNvSpPr txBox="1"/>
          <p:nvPr/>
        </p:nvSpPr>
        <p:spPr>
          <a:xfrm>
            <a:off x="6803523" y="1760292"/>
            <a:ext cx="1390124" cy="253916"/>
          </a:xfrm>
          <a:prstGeom prst="rect">
            <a:avLst/>
          </a:prstGeom>
          <a:noFill/>
        </p:spPr>
        <p:txBody>
          <a:bodyPr wrap="none" rtlCol="0">
            <a:spAutoFit/>
          </a:bodyPr>
          <a:lstStyle/>
          <a:p>
            <a:r>
              <a:rPr lang="en-GB" sz="1050" b="1" dirty="0">
                <a:solidFill>
                  <a:schemeClr val="accent1"/>
                </a:solidFill>
              </a:rPr>
              <a:t>SMALL SUB HEAD</a:t>
            </a:r>
          </a:p>
        </p:txBody>
      </p:sp>
      <p:sp>
        <p:nvSpPr>
          <p:cNvPr id="14" name="TextBox 13">
            <a:extLst>
              <a:ext uri="{FF2B5EF4-FFF2-40B4-BE49-F238E27FC236}">
                <a16:creationId xmlns:a16="http://schemas.microsoft.com/office/drawing/2014/main" id="{C06E44DC-AFC3-4B9C-AD1E-0872A6B089B0}"/>
              </a:ext>
            </a:extLst>
          </p:cNvPr>
          <p:cNvSpPr txBox="1"/>
          <p:nvPr/>
        </p:nvSpPr>
        <p:spPr>
          <a:xfrm>
            <a:off x="5518634" y="1753952"/>
            <a:ext cx="1110766" cy="307777"/>
          </a:xfrm>
          <a:prstGeom prst="rect">
            <a:avLst/>
          </a:prstGeom>
          <a:noFill/>
        </p:spPr>
        <p:txBody>
          <a:bodyPr wrap="square" rtlCol="0">
            <a:spAutoFit/>
          </a:bodyPr>
          <a:lstStyle/>
          <a:p>
            <a:r>
              <a:rPr lang="en-GB" sz="700" dirty="0">
                <a:solidFill>
                  <a:schemeClr val="accent1"/>
                </a:solidFill>
              </a:rPr>
              <a:t>Arial bold</a:t>
            </a:r>
            <a:br>
              <a:rPr lang="en-GB" sz="700" dirty="0">
                <a:solidFill>
                  <a:schemeClr val="accent1"/>
                </a:solidFill>
              </a:rPr>
            </a:br>
            <a:r>
              <a:rPr lang="en-GB" sz="700" dirty="0">
                <a:solidFill>
                  <a:schemeClr val="accent1"/>
                </a:solidFill>
              </a:rPr>
              <a:t>All caps</a:t>
            </a:r>
          </a:p>
        </p:txBody>
      </p:sp>
      <p:sp>
        <p:nvSpPr>
          <p:cNvPr id="15" name="TextBox 14">
            <a:extLst>
              <a:ext uri="{FF2B5EF4-FFF2-40B4-BE49-F238E27FC236}">
                <a16:creationId xmlns:a16="http://schemas.microsoft.com/office/drawing/2014/main" id="{E87C744B-DCC7-40FF-89EE-14B365A1FD9D}"/>
              </a:ext>
            </a:extLst>
          </p:cNvPr>
          <p:cNvSpPr txBox="1"/>
          <p:nvPr/>
        </p:nvSpPr>
        <p:spPr>
          <a:xfrm>
            <a:off x="5537883" y="2517267"/>
            <a:ext cx="1110766" cy="307777"/>
          </a:xfrm>
          <a:prstGeom prst="rect">
            <a:avLst/>
          </a:prstGeom>
          <a:noFill/>
        </p:spPr>
        <p:txBody>
          <a:bodyPr wrap="square" rtlCol="0">
            <a:spAutoFit/>
          </a:bodyPr>
          <a:lstStyle/>
          <a:p>
            <a:r>
              <a:rPr lang="en-GB" sz="700" dirty="0">
                <a:solidFill>
                  <a:schemeClr val="accent1"/>
                </a:solidFill>
              </a:rPr>
              <a:t>Arial bold</a:t>
            </a:r>
            <a:br>
              <a:rPr lang="en-GB" sz="700" dirty="0">
                <a:solidFill>
                  <a:schemeClr val="accent1"/>
                </a:solidFill>
              </a:rPr>
            </a:br>
            <a:r>
              <a:rPr lang="en-GB" sz="700" dirty="0">
                <a:solidFill>
                  <a:schemeClr val="accent1"/>
                </a:solidFill>
              </a:rPr>
              <a:t>All caps</a:t>
            </a:r>
          </a:p>
        </p:txBody>
      </p:sp>
      <p:sp>
        <p:nvSpPr>
          <p:cNvPr id="16" name="TextBox 15">
            <a:extLst>
              <a:ext uri="{FF2B5EF4-FFF2-40B4-BE49-F238E27FC236}">
                <a16:creationId xmlns:a16="http://schemas.microsoft.com/office/drawing/2014/main" id="{1FEBE31E-A014-477B-9AEC-C8EFE02A4188}"/>
              </a:ext>
            </a:extLst>
          </p:cNvPr>
          <p:cNvSpPr txBox="1"/>
          <p:nvPr/>
        </p:nvSpPr>
        <p:spPr>
          <a:xfrm>
            <a:off x="5557132" y="3280582"/>
            <a:ext cx="1110766" cy="307777"/>
          </a:xfrm>
          <a:prstGeom prst="rect">
            <a:avLst/>
          </a:prstGeom>
          <a:noFill/>
        </p:spPr>
        <p:txBody>
          <a:bodyPr wrap="square" rtlCol="0">
            <a:spAutoFit/>
          </a:bodyPr>
          <a:lstStyle/>
          <a:p>
            <a:r>
              <a:rPr lang="en-GB" sz="700" dirty="0">
                <a:solidFill>
                  <a:schemeClr val="accent1"/>
                </a:solidFill>
              </a:rPr>
              <a:t>Arial </a:t>
            </a:r>
            <a:r>
              <a:rPr lang="en-GB" sz="700" dirty="0" err="1">
                <a:solidFill>
                  <a:schemeClr val="accent1"/>
                </a:solidFill>
              </a:rPr>
              <a:t>Reular</a:t>
            </a:r>
            <a:br>
              <a:rPr lang="en-GB" sz="700" dirty="0">
                <a:solidFill>
                  <a:schemeClr val="accent1"/>
                </a:solidFill>
              </a:rPr>
            </a:br>
            <a:r>
              <a:rPr lang="en-GB" sz="700" dirty="0">
                <a:solidFill>
                  <a:schemeClr val="accent1"/>
                </a:solidFill>
              </a:rPr>
              <a:t>Sentence Case</a:t>
            </a:r>
          </a:p>
        </p:txBody>
      </p:sp>
      <p:sp>
        <p:nvSpPr>
          <p:cNvPr id="17" name="TextBox 16">
            <a:extLst>
              <a:ext uri="{FF2B5EF4-FFF2-40B4-BE49-F238E27FC236}">
                <a16:creationId xmlns:a16="http://schemas.microsoft.com/office/drawing/2014/main" id="{CD4A60D0-FB1B-4D32-AD5E-A591D9326F0F}"/>
              </a:ext>
            </a:extLst>
          </p:cNvPr>
          <p:cNvSpPr txBox="1"/>
          <p:nvPr/>
        </p:nvSpPr>
        <p:spPr>
          <a:xfrm>
            <a:off x="6803523" y="2530311"/>
            <a:ext cx="1443024" cy="307777"/>
          </a:xfrm>
          <a:prstGeom prst="rect">
            <a:avLst/>
          </a:prstGeom>
          <a:noFill/>
        </p:spPr>
        <p:txBody>
          <a:bodyPr wrap="none" rtlCol="0">
            <a:spAutoFit/>
          </a:bodyPr>
          <a:lstStyle/>
          <a:p>
            <a:r>
              <a:rPr lang="en-GB" sz="1400" b="1" dirty="0">
                <a:solidFill>
                  <a:schemeClr val="accent1"/>
                </a:solidFill>
              </a:rPr>
              <a:t>SUB HEADING</a:t>
            </a:r>
          </a:p>
        </p:txBody>
      </p:sp>
      <p:sp>
        <p:nvSpPr>
          <p:cNvPr id="18" name="TextBox 17">
            <a:extLst>
              <a:ext uri="{FF2B5EF4-FFF2-40B4-BE49-F238E27FC236}">
                <a16:creationId xmlns:a16="http://schemas.microsoft.com/office/drawing/2014/main" id="{F5E23AAD-826E-4E80-8954-26EE5C170EDA}"/>
              </a:ext>
            </a:extLst>
          </p:cNvPr>
          <p:cNvSpPr txBox="1"/>
          <p:nvPr/>
        </p:nvSpPr>
        <p:spPr>
          <a:xfrm>
            <a:off x="6803523" y="3300330"/>
            <a:ext cx="1770036" cy="246221"/>
          </a:xfrm>
          <a:prstGeom prst="rect">
            <a:avLst/>
          </a:prstGeom>
          <a:noFill/>
        </p:spPr>
        <p:txBody>
          <a:bodyPr wrap="none" rtlCol="0">
            <a:spAutoFit/>
          </a:bodyPr>
          <a:lstStyle/>
          <a:p>
            <a:r>
              <a:rPr lang="en-GB" sz="1000" dirty="0">
                <a:solidFill>
                  <a:schemeClr val="accent1"/>
                </a:solidFill>
              </a:rPr>
              <a:t>Body copy in sentence case</a:t>
            </a:r>
          </a:p>
        </p:txBody>
      </p:sp>
      <p:sp>
        <p:nvSpPr>
          <p:cNvPr id="19" name="TextBox 18">
            <a:extLst>
              <a:ext uri="{FF2B5EF4-FFF2-40B4-BE49-F238E27FC236}">
                <a16:creationId xmlns:a16="http://schemas.microsoft.com/office/drawing/2014/main" id="{CF7B5B9E-24CE-440E-9579-1436723AFE8C}"/>
              </a:ext>
            </a:extLst>
          </p:cNvPr>
          <p:cNvSpPr txBox="1"/>
          <p:nvPr/>
        </p:nvSpPr>
        <p:spPr>
          <a:xfrm>
            <a:off x="6803523" y="4223519"/>
            <a:ext cx="2678938" cy="253916"/>
          </a:xfrm>
          <a:prstGeom prst="rect">
            <a:avLst/>
          </a:prstGeom>
          <a:noFill/>
        </p:spPr>
        <p:txBody>
          <a:bodyPr wrap="none" rtlCol="0">
            <a:spAutoFit/>
          </a:bodyPr>
          <a:lstStyle/>
          <a:p>
            <a:r>
              <a:rPr lang="en-GB" sz="1050" b="1" dirty="0">
                <a:solidFill>
                  <a:schemeClr val="accent1"/>
                </a:solidFill>
              </a:rPr>
              <a:t>RULE OF THUMB FOR TEXT LAYOUTS</a:t>
            </a:r>
          </a:p>
        </p:txBody>
      </p:sp>
      <p:sp>
        <p:nvSpPr>
          <p:cNvPr id="20" name="TextBox 19">
            <a:extLst>
              <a:ext uri="{FF2B5EF4-FFF2-40B4-BE49-F238E27FC236}">
                <a16:creationId xmlns:a16="http://schemas.microsoft.com/office/drawing/2014/main" id="{9058F3E6-6515-4836-AC5C-43231EFE673D}"/>
              </a:ext>
            </a:extLst>
          </p:cNvPr>
          <p:cNvSpPr txBox="1"/>
          <p:nvPr/>
        </p:nvSpPr>
        <p:spPr>
          <a:xfrm>
            <a:off x="6627133" y="4499815"/>
            <a:ext cx="4457095" cy="1556516"/>
          </a:xfrm>
          <a:prstGeom prst="rect">
            <a:avLst/>
          </a:prstGeom>
          <a:noFill/>
        </p:spPr>
        <p:txBody>
          <a:bodyPr wrap="square" rtlCol="0">
            <a:spAutoFit/>
          </a:bodyPr>
          <a:lstStyle>
            <a:defPPr>
              <a:defRPr lang="en-US"/>
            </a:defPPr>
            <a:lvl1pPr>
              <a:defRPr sz="1000">
                <a:solidFill>
                  <a:schemeClr val="accent1"/>
                </a:solidFill>
              </a:defRPr>
            </a:lvl1pPr>
          </a:lstStyle>
          <a:p>
            <a:pPr marL="171450" indent="-171450">
              <a:lnSpc>
                <a:spcPct val="110000"/>
              </a:lnSpc>
              <a:spcAft>
                <a:spcPts val="1200"/>
              </a:spcAft>
              <a:buBlip>
                <a:blip r:embed="rId4"/>
              </a:buBlip>
            </a:pPr>
            <a:r>
              <a:rPr lang="en-US" dirty="0"/>
              <a:t>When structuring a layout, to maintain a consistency aim for no more than three sizes of text on a layout. This excludes the attention-grabbing </a:t>
            </a:r>
            <a:r>
              <a:rPr lang="en-GB" dirty="0"/>
              <a:t>headings.</a:t>
            </a:r>
          </a:p>
          <a:p>
            <a:pPr marL="171450" indent="-171450">
              <a:lnSpc>
                <a:spcPct val="110000"/>
              </a:lnSpc>
              <a:spcAft>
                <a:spcPts val="1200"/>
              </a:spcAft>
              <a:buBlip>
                <a:blip r:embed="rId4"/>
              </a:buBlip>
            </a:pPr>
            <a:r>
              <a:rPr lang="en-US" dirty="0"/>
              <a:t>Main headings should be in lower case and the largest of the three.</a:t>
            </a:r>
          </a:p>
          <a:p>
            <a:pPr marL="171450" indent="-171450">
              <a:lnSpc>
                <a:spcPct val="110000"/>
              </a:lnSpc>
              <a:spcAft>
                <a:spcPts val="1200"/>
              </a:spcAft>
              <a:buBlip>
                <a:blip r:embed="rId4"/>
              </a:buBlip>
            </a:pPr>
            <a:r>
              <a:rPr lang="en-US" dirty="0"/>
              <a:t>Subheadings should be in caps.</a:t>
            </a:r>
          </a:p>
          <a:p>
            <a:pPr marL="171450" indent="-171450">
              <a:lnSpc>
                <a:spcPct val="110000"/>
              </a:lnSpc>
              <a:spcAft>
                <a:spcPts val="1200"/>
              </a:spcAft>
              <a:buBlip>
                <a:blip r:embed="rId4"/>
              </a:buBlip>
            </a:pPr>
            <a:r>
              <a:rPr lang="en-US" dirty="0"/>
              <a:t>Body copy in sentence case and the smallest of </a:t>
            </a:r>
            <a:r>
              <a:rPr lang="en-GB" dirty="0"/>
              <a:t>the three sizes</a:t>
            </a:r>
          </a:p>
        </p:txBody>
      </p:sp>
      <p:sp>
        <p:nvSpPr>
          <p:cNvPr id="23" name="TextBox 22">
            <a:extLst>
              <a:ext uri="{FF2B5EF4-FFF2-40B4-BE49-F238E27FC236}">
                <a16:creationId xmlns:a16="http://schemas.microsoft.com/office/drawing/2014/main" id="{C65F8C4B-D80C-4500-A7B1-301AF80B7F68}"/>
              </a:ext>
            </a:extLst>
          </p:cNvPr>
          <p:cNvSpPr txBox="1"/>
          <p:nvPr/>
        </p:nvSpPr>
        <p:spPr>
          <a:xfrm>
            <a:off x="1208770" y="4223519"/>
            <a:ext cx="4248279" cy="1217962"/>
          </a:xfrm>
          <a:prstGeom prst="rect">
            <a:avLst/>
          </a:prstGeom>
          <a:noFill/>
        </p:spPr>
        <p:txBody>
          <a:bodyPr wrap="none" rtlCol="0">
            <a:spAutoFit/>
          </a:bodyPr>
          <a:lstStyle>
            <a:defPPr>
              <a:defRPr lang="en-US"/>
            </a:defPPr>
            <a:lvl1pPr>
              <a:defRPr sz="1000">
                <a:solidFill>
                  <a:schemeClr val="accent1"/>
                </a:solidFill>
              </a:defRPr>
            </a:lvl1pPr>
          </a:lstStyle>
          <a:p>
            <a:pPr>
              <a:lnSpc>
                <a:spcPct val="110000"/>
              </a:lnSpc>
              <a:spcAft>
                <a:spcPts val="1200"/>
              </a:spcAft>
            </a:pPr>
            <a:r>
              <a:rPr lang="en-GB" dirty="0"/>
              <a:t>Attention grabbing headlines</a:t>
            </a:r>
          </a:p>
          <a:p>
            <a:pPr>
              <a:lnSpc>
                <a:spcPct val="110000"/>
              </a:lnSpc>
              <a:spcAft>
                <a:spcPts val="1200"/>
              </a:spcAft>
            </a:pPr>
            <a:r>
              <a:rPr lang="en-GB" dirty="0"/>
              <a:t>Always in lowercase.</a:t>
            </a:r>
          </a:p>
          <a:p>
            <a:pPr>
              <a:lnSpc>
                <a:spcPct val="110000"/>
              </a:lnSpc>
              <a:spcAft>
                <a:spcPts val="1200"/>
              </a:spcAft>
            </a:pPr>
            <a:r>
              <a:rPr lang="en-GB" dirty="0"/>
              <a:t>Maximum of 6 words.</a:t>
            </a:r>
          </a:p>
          <a:p>
            <a:pPr>
              <a:lnSpc>
                <a:spcPct val="110000"/>
              </a:lnSpc>
              <a:spcAft>
                <a:spcPts val="1200"/>
              </a:spcAft>
            </a:pPr>
            <a:r>
              <a:rPr lang="en-US" dirty="0"/>
              <a:t>Pluck out one large key word and scale the others to position </a:t>
            </a:r>
            <a:r>
              <a:rPr lang="en-GB" dirty="0"/>
              <a:t>around it.</a:t>
            </a:r>
          </a:p>
        </p:txBody>
      </p:sp>
      <p:sp>
        <p:nvSpPr>
          <p:cNvPr id="24" name="TextBox 23">
            <a:extLst>
              <a:ext uri="{FF2B5EF4-FFF2-40B4-BE49-F238E27FC236}">
                <a16:creationId xmlns:a16="http://schemas.microsoft.com/office/drawing/2014/main" id="{AF9ED2C0-A64A-4EA9-9048-3A0F1BE5D26B}"/>
              </a:ext>
            </a:extLst>
          </p:cNvPr>
          <p:cNvSpPr txBox="1"/>
          <p:nvPr/>
        </p:nvSpPr>
        <p:spPr>
          <a:xfrm>
            <a:off x="1086066" y="1241066"/>
            <a:ext cx="3408305" cy="2091022"/>
          </a:xfrm>
          <a:prstGeom prst="rect">
            <a:avLst/>
          </a:prstGeom>
          <a:noFill/>
        </p:spPr>
        <p:txBody>
          <a:bodyPr wrap="none" rtlCol="0">
            <a:spAutoFit/>
          </a:bodyPr>
          <a:lstStyle>
            <a:defPPr>
              <a:defRPr lang="en-US"/>
            </a:defPPr>
            <a:lvl1pPr>
              <a:defRPr sz="1000">
                <a:solidFill>
                  <a:schemeClr val="accent1"/>
                </a:solidFill>
              </a:defRPr>
            </a:lvl1pPr>
          </a:lstStyle>
          <a:p>
            <a:pPr>
              <a:lnSpc>
                <a:spcPct val="110000"/>
              </a:lnSpc>
              <a:spcAft>
                <a:spcPts val="1200"/>
              </a:spcAft>
            </a:pPr>
            <a:r>
              <a:rPr lang="en-GB" sz="12800" b="1" spc="-300" dirty="0">
                <a:solidFill>
                  <a:schemeClr val="accent2"/>
                </a:solidFill>
              </a:rPr>
              <a:t>look</a:t>
            </a:r>
          </a:p>
        </p:txBody>
      </p:sp>
      <p:sp>
        <p:nvSpPr>
          <p:cNvPr id="27" name="TextBox 26">
            <a:extLst>
              <a:ext uri="{FF2B5EF4-FFF2-40B4-BE49-F238E27FC236}">
                <a16:creationId xmlns:a16="http://schemas.microsoft.com/office/drawing/2014/main" id="{9219FE2A-7B50-4DCE-A1E6-136ADC132D3D}"/>
              </a:ext>
            </a:extLst>
          </p:cNvPr>
          <p:cNvSpPr txBox="1"/>
          <p:nvPr/>
        </p:nvSpPr>
        <p:spPr>
          <a:xfrm>
            <a:off x="2012421" y="2628557"/>
            <a:ext cx="2002471" cy="1029256"/>
          </a:xfrm>
          <a:prstGeom prst="rect">
            <a:avLst/>
          </a:prstGeom>
          <a:noFill/>
        </p:spPr>
        <p:txBody>
          <a:bodyPr wrap="none" rtlCol="0">
            <a:spAutoFit/>
          </a:bodyPr>
          <a:lstStyle>
            <a:defPPr>
              <a:defRPr lang="en-US"/>
            </a:defPPr>
            <a:lvl1pPr>
              <a:defRPr sz="1000">
                <a:solidFill>
                  <a:schemeClr val="accent1"/>
                </a:solidFill>
              </a:defRPr>
            </a:lvl1pPr>
          </a:lstStyle>
          <a:p>
            <a:pPr>
              <a:lnSpc>
                <a:spcPct val="110000"/>
              </a:lnSpc>
              <a:spcAft>
                <a:spcPts val="1200"/>
              </a:spcAft>
            </a:pPr>
            <a:r>
              <a:rPr lang="en-GB" sz="6000" b="1" spc="-300" dirty="0"/>
              <a:t>at me</a:t>
            </a:r>
          </a:p>
        </p:txBody>
      </p:sp>
      <p:sp>
        <p:nvSpPr>
          <p:cNvPr id="25" name="Rectangle 24">
            <a:extLst>
              <a:ext uri="{FF2B5EF4-FFF2-40B4-BE49-F238E27FC236}">
                <a16:creationId xmlns:a16="http://schemas.microsoft.com/office/drawing/2014/main" id="{BD142D64-3405-4CD6-A2D7-1DE8BBE2FB3E}"/>
              </a:ext>
            </a:extLst>
          </p:cNvPr>
          <p:cNvSpPr/>
          <p:nvPr/>
        </p:nvSpPr>
        <p:spPr>
          <a:xfrm>
            <a:off x="7918230" y="0"/>
            <a:ext cx="4273769" cy="5005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GUIDANCE SLIDE – DELETE AFTER READING.</a:t>
            </a:r>
          </a:p>
        </p:txBody>
      </p:sp>
    </p:spTree>
    <p:extLst>
      <p:ext uri="{BB962C8B-B14F-4D97-AF65-F5344CB8AC3E}">
        <p14:creationId xmlns:p14="http://schemas.microsoft.com/office/powerpoint/2010/main" val="4070258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0B8F-EB0E-4A4A-A6FA-5E881A30FC48}"/>
              </a:ext>
            </a:extLst>
          </p:cNvPr>
          <p:cNvSpPr>
            <a:spLocks noGrp="1"/>
          </p:cNvSpPr>
          <p:nvPr>
            <p:ph type="title"/>
          </p:nvPr>
        </p:nvSpPr>
        <p:spPr>
          <a:xfrm>
            <a:off x="452852" y="294639"/>
            <a:ext cx="10653954" cy="549275"/>
          </a:xfrm>
        </p:spPr>
        <p:txBody>
          <a:bodyPr/>
          <a:lstStyle/>
          <a:p>
            <a:r>
              <a:rPr lang="en-GB" dirty="0"/>
              <a:t>Our </a:t>
            </a:r>
            <a:r>
              <a:rPr lang="en-GB" dirty="0" err="1"/>
              <a:t>color</a:t>
            </a:r>
            <a:r>
              <a:rPr lang="en-GB" dirty="0"/>
              <a:t> palette</a:t>
            </a:r>
          </a:p>
        </p:txBody>
      </p:sp>
      <p:sp>
        <p:nvSpPr>
          <p:cNvPr id="17" name="Graphic 6">
            <a:extLst>
              <a:ext uri="{FF2B5EF4-FFF2-40B4-BE49-F238E27FC236}">
                <a16:creationId xmlns:a16="http://schemas.microsoft.com/office/drawing/2014/main" id="{A0403DD3-3B5A-4900-87B6-F9FE6BF79865}"/>
              </a:ext>
            </a:extLst>
          </p:cNvPr>
          <p:cNvSpPr/>
          <p:nvPr/>
        </p:nvSpPr>
        <p:spPr>
          <a:xfrm>
            <a:off x="5073887" y="2305880"/>
            <a:ext cx="1012955" cy="1012955"/>
          </a:xfrm>
          <a:custGeom>
            <a:avLst/>
            <a:gdLst>
              <a:gd name="connsiteX0" fmla="*/ 1012955 w 1012955"/>
              <a:gd name="connsiteY0" fmla="*/ 506478 h 1012955"/>
              <a:gd name="connsiteX1" fmla="*/ 506478 w 1012955"/>
              <a:gd name="connsiteY1" fmla="*/ 1012956 h 1012955"/>
              <a:gd name="connsiteX2" fmla="*/ 0 w 1012955"/>
              <a:gd name="connsiteY2" fmla="*/ 506478 h 1012955"/>
              <a:gd name="connsiteX3" fmla="*/ 506478 w 1012955"/>
              <a:gd name="connsiteY3" fmla="*/ 0 h 1012955"/>
              <a:gd name="connsiteX4" fmla="*/ 1012955 w 1012955"/>
              <a:gd name="connsiteY4" fmla="*/ 506478 h 1012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55" h="1012955">
                <a:moveTo>
                  <a:pt x="1012955" y="506478"/>
                </a:moveTo>
                <a:cubicBezTo>
                  <a:pt x="1012955" y="786185"/>
                  <a:pt x="786185" y="1012956"/>
                  <a:pt x="506478" y="1012956"/>
                </a:cubicBezTo>
                <a:cubicBezTo>
                  <a:pt x="226771" y="1012956"/>
                  <a:pt x="0" y="786185"/>
                  <a:pt x="0" y="506478"/>
                </a:cubicBezTo>
                <a:cubicBezTo>
                  <a:pt x="0" y="226770"/>
                  <a:pt x="226771" y="0"/>
                  <a:pt x="506478" y="0"/>
                </a:cubicBezTo>
                <a:cubicBezTo>
                  <a:pt x="786185" y="0"/>
                  <a:pt x="1012955" y="226770"/>
                  <a:pt x="1012955" y="506478"/>
                </a:cubicBezTo>
              </a:path>
            </a:pathLst>
          </a:custGeom>
          <a:solidFill>
            <a:srgbClr val="1A2746"/>
          </a:solidFill>
          <a:ln w="14306" cap="flat">
            <a:noFill/>
            <a:prstDash val="solid"/>
            <a:miter/>
          </a:ln>
        </p:spPr>
        <p:txBody>
          <a:bodyPr rtlCol="0" anchor="ctr"/>
          <a:lstStyle/>
          <a:p>
            <a:endParaRPr lang="en-GB"/>
          </a:p>
        </p:txBody>
      </p:sp>
      <p:sp>
        <p:nvSpPr>
          <p:cNvPr id="18" name="Graphic 6">
            <a:extLst>
              <a:ext uri="{FF2B5EF4-FFF2-40B4-BE49-F238E27FC236}">
                <a16:creationId xmlns:a16="http://schemas.microsoft.com/office/drawing/2014/main" id="{C8C2EC26-9116-45C2-86F2-EB0BAD540DF5}"/>
              </a:ext>
            </a:extLst>
          </p:cNvPr>
          <p:cNvSpPr/>
          <p:nvPr/>
        </p:nvSpPr>
        <p:spPr>
          <a:xfrm>
            <a:off x="5751194" y="3053292"/>
            <a:ext cx="335648" cy="335791"/>
          </a:xfrm>
          <a:custGeom>
            <a:avLst/>
            <a:gdLst>
              <a:gd name="connsiteX0" fmla="*/ 335649 w 335648"/>
              <a:gd name="connsiteY0" fmla="*/ 167824 h 335791"/>
              <a:gd name="connsiteX1" fmla="*/ 167825 w 335648"/>
              <a:gd name="connsiteY1" fmla="*/ 335792 h 335791"/>
              <a:gd name="connsiteX2" fmla="*/ 0 w 335648"/>
              <a:gd name="connsiteY2" fmla="*/ 167824 h 335791"/>
              <a:gd name="connsiteX3" fmla="*/ 167825 w 335648"/>
              <a:gd name="connsiteY3" fmla="*/ 0 h 335791"/>
              <a:gd name="connsiteX4" fmla="*/ 335649 w 335648"/>
              <a:gd name="connsiteY4" fmla="*/ 167824 h 33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48" h="335791">
                <a:moveTo>
                  <a:pt x="335649" y="167824"/>
                </a:moveTo>
                <a:cubicBezTo>
                  <a:pt x="335649" y="260536"/>
                  <a:pt x="260535" y="335792"/>
                  <a:pt x="167825" y="335792"/>
                </a:cubicBezTo>
                <a:cubicBezTo>
                  <a:pt x="75113" y="335792"/>
                  <a:pt x="0" y="260679"/>
                  <a:pt x="0" y="167824"/>
                </a:cubicBezTo>
                <a:cubicBezTo>
                  <a:pt x="0" y="75113"/>
                  <a:pt x="75113" y="0"/>
                  <a:pt x="167825" y="0"/>
                </a:cubicBezTo>
                <a:cubicBezTo>
                  <a:pt x="260393" y="0"/>
                  <a:pt x="335649" y="75113"/>
                  <a:pt x="335649" y="167824"/>
                </a:cubicBezTo>
              </a:path>
            </a:pathLst>
          </a:custGeom>
          <a:solidFill>
            <a:srgbClr val="E1131E"/>
          </a:solidFill>
          <a:ln w="14306" cap="flat">
            <a:noFill/>
            <a:prstDash val="solid"/>
            <a:miter/>
          </a:ln>
        </p:spPr>
        <p:txBody>
          <a:bodyPr rtlCol="0" anchor="ctr"/>
          <a:lstStyle/>
          <a:p>
            <a:endParaRPr lang="en-GB"/>
          </a:p>
        </p:txBody>
      </p:sp>
      <p:sp>
        <p:nvSpPr>
          <p:cNvPr id="19" name="Graphic 6">
            <a:extLst>
              <a:ext uri="{FF2B5EF4-FFF2-40B4-BE49-F238E27FC236}">
                <a16:creationId xmlns:a16="http://schemas.microsoft.com/office/drawing/2014/main" id="{CAE34324-1D08-49E1-8625-B77C808EEDBB}"/>
              </a:ext>
            </a:extLst>
          </p:cNvPr>
          <p:cNvSpPr/>
          <p:nvPr/>
        </p:nvSpPr>
        <p:spPr>
          <a:xfrm>
            <a:off x="6397883" y="2306023"/>
            <a:ext cx="1012955" cy="1012955"/>
          </a:xfrm>
          <a:custGeom>
            <a:avLst/>
            <a:gdLst>
              <a:gd name="connsiteX0" fmla="*/ 1012955 w 1012955"/>
              <a:gd name="connsiteY0" fmla="*/ 506478 h 1012955"/>
              <a:gd name="connsiteX1" fmla="*/ 506478 w 1012955"/>
              <a:gd name="connsiteY1" fmla="*/ 1012955 h 1012955"/>
              <a:gd name="connsiteX2" fmla="*/ 0 w 1012955"/>
              <a:gd name="connsiteY2" fmla="*/ 506478 h 1012955"/>
              <a:gd name="connsiteX3" fmla="*/ 506478 w 1012955"/>
              <a:gd name="connsiteY3" fmla="*/ 0 h 1012955"/>
              <a:gd name="connsiteX4" fmla="*/ 1012955 w 1012955"/>
              <a:gd name="connsiteY4" fmla="*/ 506478 h 1012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55" h="1012955">
                <a:moveTo>
                  <a:pt x="1012955" y="506478"/>
                </a:moveTo>
                <a:cubicBezTo>
                  <a:pt x="1012955" y="786185"/>
                  <a:pt x="786185" y="1012955"/>
                  <a:pt x="506478" y="1012955"/>
                </a:cubicBezTo>
                <a:cubicBezTo>
                  <a:pt x="226771" y="1012955"/>
                  <a:pt x="0" y="786185"/>
                  <a:pt x="0" y="506478"/>
                </a:cubicBezTo>
                <a:cubicBezTo>
                  <a:pt x="0" y="226770"/>
                  <a:pt x="226771" y="0"/>
                  <a:pt x="506478" y="0"/>
                </a:cubicBezTo>
                <a:cubicBezTo>
                  <a:pt x="786185" y="0"/>
                  <a:pt x="1012955" y="226770"/>
                  <a:pt x="1012955" y="506478"/>
                </a:cubicBezTo>
              </a:path>
            </a:pathLst>
          </a:custGeom>
          <a:solidFill>
            <a:srgbClr val="989898"/>
          </a:solidFill>
          <a:ln w="14306" cap="flat">
            <a:noFill/>
            <a:prstDash val="solid"/>
            <a:miter/>
          </a:ln>
        </p:spPr>
        <p:txBody>
          <a:bodyPr rtlCol="0" anchor="ctr"/>
          <a:lstStyle/>
          <a:p>
            <a:endParaRPr lang="en-GB"/>
          </a:p>
        </p:txBody>
      </p:sp>
      <p:sp>
        <p:nvSpPr>
          <p:cNvPr id="20" name="Graphic 6">
            <a:extLst>
              <a:ext uri="{FF2B5EF4-FFF2-40B4-BE49-F238E27FC236}">
                <a16:creationId xmlns:a16="http://schemas.microsoft.com/office/drawing/2014/main" id="{A267E667-9CDD-42CA-BB6C-D66FC7ABCF94}"/>
              </a:ext>
            </a:extLst>
          </p:cNvPr>
          <p:cNvSpPr/>
          <p:nvPr/>
        </p:nvSpPr>
        <p:spPr>
          <a:xfrm>
            <a:off x="7100943" y="3053292"/>
            <a:ext cx="335791" cy="335791"/>
          </a:xfrm>
          <a:custGeom>
            <a:avLst/>
            <a:gdLst>
              <a:gd name="connsiteX0" fmla="*/ 335792 w 335791"/>
              <a:gd name="connsiteY0" fmla="*/ 167824 h 335791"/>
              <a:gd name="connsiteX1" fmla="*/ 167825 w 335791"/>
              <a:gd name="connsiteY1" fmla="*/ 335792 h 335791"/>
              <a:gd name="connsiteX2" fmla="*/ 0 w 335791"/>
              <a:gd name="connsiteY2" fmla="*/ 167824 h 335791"/>
              <a:gd name="connsiteX3" fmla="*/ 167825 w 335791"/>
              <a:gd name="connsiteY3" fmla="*/ 0 h 335791"/>
              <a:gd name="connsiteX4" fmla="*/ 335792 w 335791"/>
              <a:gd name="connsiteY4" fmla="*/ 167824 h 33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91" h="335791">
                <a:moveTo>
                  <a:pt x="335792" y="167824"/>
                </a:moveTo>
                <a:cubicBezTo>
                  <a:pt x="335792" y="260536"/>
                  <a:pt x="260679" y="335792"/>
                  <a:pt x="167825" y="335792"/>
                </a:cubicBezTo>
                <a:cubicBezTo>
                  <a:pt x="75113" y="335792"/>
                  <a:pt x="0" y="260679"/>
                  <a:pt x="0" y="167824"/>
                </a:cubicBezTo>
                <a:cubicBezTo>
                  <a:pt x="0" y="75113"/>
                  <a:pt x="75113" y="0"/>
                  <a:pt x="167825" y="0"/>
                </a:cubicBezTo>
                <a:cubicBezTo>
                  <a:pt x="260536" y="0"/>
                  <a:pt x="335792" y="75113"/>
                  <a:pt x="335792" y="167824"/>
                </a:cubicBezTo>
              </a:path>
            </a:pathLst>
          </a:custGeom>
          <a:solidFill>
            <a:srgbClr val="D2D5DA"/>
          </a:solidFill>
          <a:ln w="14306" cap="flat">
            <a:noFill/>
            <a:prstDash val="solid"/>
            <a:miter/>
          </a:ln>
        </p:spPr>
        <p:txBody>
          <a:bodyPr rtlCol="0" anchor="ctr"/>
          <a:lstStyle/>
          <a:p>
            <a:endParaRPr lang="en-GB"/>
          </a:p>
        </p:txBody>
      </p:sp>
      <p:grpSp>
        <p:nvGrpSpPr>
          <p:cNvPr id="4" name="Group 3">
            <a:extLst>
              <a:ext uri="{FF2B5EF4-FFF2-40B4-BE49-F238E27FC236}">
                <a16:creationId xmlns:a16="http://schemas.microsoft.com/office/drawing/2014/main" id="{569555AB-A1F8-4D53-8644-7EDF0C91EEF0}"/>
              </a:ext>
            </a:extLst>
          </p:cNvPr>
          <p:cNvGrpSpPr/>
          <p:nvPr/>
        </p:nvGrpSpPr>
        <p:grpSpPr>
          <a:xfrm>
            <a:off x="251859" y="3468918"/>
            <a:ext cx="11359997" cy="2484000"/>
            <a:chOff x="251859" y="3728425"/>
            <a:chExt cx="11359997" cy="2484000"/>
          </a:xfrm>
        </p:grpSpPr>
        <p:sp>
          <p:nvSpPr>
            <p:cNvPr id="8" name="Graphic 6">
              <a:extLst>
                <a:ext uri="{FF2B5EF4-FFF2-40B4-BE49-F238E27FC236}">
                  <a16:creationId xmlns:a16="http://schemas.microsoft.com/office/drawing/2014/main" id="{9ADD5281-8C39-4709-B54C-126687AEA797}"/>
                </a:ext>
              </a:extLst>
            </p:cNvPr>
            <p:cNvSpPr/>
            <p:nvPr/>
          </p:nvSpPr>
          <p:spPr>
            <a:xfrm>
              <a:off x="9961112" y="5010930"/>
              <a:ext cx="906365" cy="906366"/>
            </a:xfrm>
            <a:custGeom>
              <a:avLst/>
              <a:gdLst>
                <a:gd name="connsiteX0" fmla="*/ 906366 w 906365"/>
                <a:gd name="connsiteY0" fmla="*/ 453112 h 906366"/>
                <a:gd name="connsiteX1" fmla="*/ 453111 w 906365"/>
                <a:gd name="connsiteY1" fmla="*/ 906366 h 906366"/>
                <a:gd name="connsiteX2" fmla="*/ 0 w 906365"/>
                <a:gd name="connsiteY2" fmla="*/ 453112 h 906366"/>
                <a:gd name="connsiteX3" fmla="*/ 453111 w 906365"/>
                <a:gd name="connsiteY3" fmla="*/ 0 h 906366"/>
                <a:gd name="connsiteX4" fmla="*/ 906366 w 906365"/>
                <a:gd name="connsiteY4" fmla="*/ 453112 h 90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365" h="906366">
                  <a:moveTo>
                    <a:pt x="906366" y="453112"/>
                  </a:moveTo>
                  <a:cubicBezTo>
                    <a:pt x="906366" y="703346"/>
                    <a:pt x="703489" y="906366"/>
                    <a:pt x="453111" y="906366"/>
                  </a:cubicBezTo>
                  <a:cubicBezTo>
                    <a:pt x="202877" y="906366"/>
                    <a:pt x="0" y="703489"/>
                    <a:pt x="0" y="453112"/>
                  </a:cubicBezTo>
                  <a:cubicBezTo>
                    <a:pt x="0" y="202877"/>
                    <a:pt x="202877" y="0"/>
                    <a:pt x="453111" y="0"/>
                  </a:cubicBezTo>
                  <a:cubicBezTo>
                    <a:pt x="703489" y="0"/>
                    <a:pt x="906366" y="202877"/>
                    <a:pt x="906366" y="453112"/>
                  </a:cubicBezTo>
                </a:path>
              </a:pathLst>
            </a:custGeom>
            <a:solidFill>
              <a:srgbClr val="35AADE"/>
            </a:solidFill>
            <a:ln w="14306" cap="flat">
              <a:noFill/>
              <a:prstDash val="solid"/>
              <a:miter/>
            </a:ln>
          </p:spPr>
          <p:txBody>
            <a:bodyPr rtlCol="0" anchor="ctr"/>
            <a:lstStyle/>
            <a:p>
              <a:endParaRPr lang="en-GB"/>
            </a:p>
          </p:txBody>
        </p:sp>
        <p:sp>
          <p:nvSpPr>
            <p:cNvPr id="9" name="Graphic 6">
              <a:extLst>
                <a:ext uri="{FF2B5EF4-FFF2-40B4-BE49-F238E27FC236}">
                  <a16:creationId xmlns:a16="http://schemas.microsoft.com/office/drawing/2014/main" id="{9ADD5281-8C39-4709-B54C-126687AEA797}"/>
                </a:ext>
              </a:extLst>
            </p:cNvPr>
            <p:cNvSpPr/>
            <p:nvPr/>
          </p:nvSpPr>
          <p:spPr>
            <a:xfrm>
              <a:off x="10586912" y="5679652"/>
              <a:ext cx="300452" cy="300452"/>
            </a:xfrm>
            <a:custGeom>
              <a:avLst/>
              <a:gdLst>
                <a:gd name="connsiteX0" fmla="*/ 300453 w 300452"/>
                <a:gd name="connsiteY0" fmla="*/ 150226 h 300452"/>
                <a:gd name="connsiteX1" fmla="*/ 150226 w 300452"/>
                <a:gd name="connsiteY1" fmla="*/ 300453 h 300452"/>
                <a:gd name="connsiteX2" fmla="*/ 0 w 300452"/>
                <a:gd name="connsiteY2" fmla="*/ 150226 h 300452"/>
                <a:gd name="connsiteX3" fmla="*/ 150226 w 300452"/>
                <a:gd name="connsiteY3" fmla="*/ 0 h 300452"/>
                <a:gd name="connsiteX4" fmla="*/ 300453 w 300452"/>
                <a:gd name="connsiteY4" fmla="*/ 150226 h 30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52" h="300452">
                  <a:moveTo>
                    <a:pt x="300453" y="150226"/>
                  </a:moveTo>
                  <a:cubicBezTo>
                    <a:pt x="300453" y="233209"/>
                    <a:pt x="233209" y="300453"/>
                    <a:pt x="150226" y="300453"/>
                  </a:cubicBezTo>
                  <a:cubicBezTo>
                    <a:pt x="67244" y="300453"/>
                    <a:pt x="0" y="233209"/>
                    <a:pt x="0" y="150226"/>
                  </a:cubicBezTo>
                  <a:cubicBezTo>
                    <a:pt x="0" y="67244"/>
                    <a:pt x="67244" y="0"/>
                    <a:pt x="150226" y="0"/>
                  </a:cubicBezTo>
                  <a:cubicBezTo>
                    <a:pt x="233209" y="0"/>
                    <a:pt x="300453" y="67244"/>
                    <a:pt x="300453" y="150226"/>
                  </a:cubicBezTo>
                </a:path>
              </a:pathLst>
            </a:custGeom>
            <a:solidFill>
              <a:srgbClr val="BCE4EE"/>
            </a:solidFill>
            <a:ln w="14306" cap="flat">
              <a:noFill/>
              <a:prstDash val="solid"/>
              <a:miter/>
            </a:ln>
          </p:spPr>
          <p:txBody>
            <a:bodyPr rtlCol="0" anchor="ctr"/>
            <a:lstStyle/>
            <a:p>
              <a:endParaRPr lang="en-GB"/>
            </a:p>
          </p:txBody>
        </p:sp>
        <p:grpSp>
          <p:nvGrpSpPr>
            <p:cNvPr id="10" name="Graphic 6">
              <a:extLst>
                <a:ext uri="{FF2B5EF4-FFF2-40B4-BE49-F238E27FC236}">
                  <a16:creationId xmlns:a16="http://schemas.microsoft.com/office/drawing/2014/main" id="{58FFCC6A-B510-4A31-9B7C-3FF6D681F333}"/>
                </a:ext>
              </a:extLst>
            </p:cNvPr>
            <p:cNvGrpSpPr/>
            <p:nvPr/>
          </p:nvGrpSpPr>
          <p:grpSpPr>
            <a:xfrm>
              <a:off x="10202046" y="5408958"/>
              <a:ext cx="423781" cy="93998"/>
              <a:chOff x="10202046" y="5408958"/>
              <a:chExt cx="423781" cy="93998"/>
            </a:xfrm>
            <a:solidFill>
              <a:srgbClr val="FFFFFF"/>
            </a:solidFill>
          </p:grpSpPr>
          <p:sp>
            <p:nvSpPr>
              <p:cNvPr id="11" name="Graphic 6">
                <a:extLst>
                  <a:ext uri="{FF2B5EF4-FFF2-40B4-BE49-F238E27FC236}">
                    <a16:creationId xmlns:a16="http://schemas.microsoft.com/office/drawing/2014/main" id="{E9E6EE4A-64A6-44FD-9015-46F56BAA9032}"/>
                  </a:ext>
                </a:extLst>
              </p:cNvPr>
              <p:cNvSpPr/>
              <p:nvPr/>
            </p:nvSpPr>
            <p:spPr>
              <a:xfrm>
                <a:off x="10202046" y="5429704"/>
                <a:ext cx="65384" cy="73253"/>
              </a:xfrm>
              <a:custGeom>
                <a:avLst/>
                <a:gdLst>
                  <a:gd name="connsiteX0" fmla="*/ 0 w 65384"/>
                  <a:gd name="connsiteY0" fmla="*/ 36770 h 73253"/>
                  <a:gd name="connsiteX1" fmla="*/ 0 w 65384"/>
                  <a:gd name="connsiteY1" fmla="*/ 36484 h 73253"/>
                  <a:gd name="connsiteX2" fmla="*/ 33193 w 65384"/>
                  <a:gd name="connsiteY2" fmla="*/ 0 h 73253"/>
                  <a:gd name="connsiteX3" fmla="*/ 65384 w 65384"/>
                  <a:gd name="connsiteY3" fmla="*/ 36627 h 73253"/>
                  <a:gd name="connsiteX4" fmla="*/ 65241 w 65384"/>
                  <a:gd name="connsiteY4" fmla="*/ 39345 h 73253"/>
                  <a:gd name="connsiteX5" fmla="*/ 7154 w 65384"/>
                  <a:gd name="connsiteY5" fmla="*/ 39345 h 73253"/>
                  <a:gd name="connsiteX6" fmla="*/ 34623 w 65384"/>
                  <a:gd name="connsiteY6" fmla="*/ 66958 h 73253"/>
                  <a:gd name="connsiteX7" fmla="*/ 58660 w 65384"/>
                  <a:gd name="connsiteY7" fmla="*/ 55942 h 73253"/>
                  <a:gd name="connsiteX8" fmla="*/ 63381 w 65384"/>
                  <a:gd name="connsiteY8" fmla="*/ 60091 h 73253"/>
                  <a:gd name="connsiteX9" fmla="*/ 34338 w 65384"/>
                  <a:gd name="connsiteY9" fmla="*/ 73253 h 73253"/>
                  <a:gd name="connsiteX10" fmla="*/ 0 w 65384"/>
                  <a:gd name="connsiteY10" fmla="*/ 36770 h 73253"/>
                  <a:gd name="connsiteX11" fmla="*/ 58088 w 65384"/>
                  <a:gd name="connsiteY11" fmla="*/ 33336 h 73253"/>
                  <a:gd name="connsiteX12" fmla="*/ 32907 w 65384"/>
                  <a:gd name="connsiteY12" fmla="*/ 6152 h 73253"/>
                  <a:gd name="connsiteX13" fmla="*/ 7154 w 65384"/>
                  <a:gd name="connsiteY13" fmla="*/ 33336 h 73253"/>
                  <a:gd name="connsiteX14" fmla="*/ 58088 w 65384"/>
                  <a:gd name="connsiteY14" fmla="*/ 33336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384" h="73253">
                    <a:moveTo>
                      <a:pt x="0" y="36770"/>
                    </a:moveTo>
                    <a:lnTo>
                      <a:pt x="0" y="36484"/>
                    </a:lnTo>
                    <a:cubicBezTo>
                      <a:pt x="0" y="16167"/>
                      <a:pt x="14307" y="0"/>
                      <a:pt x="33193" y="0"/>
                    </a:cubicBezTo>
                    <a:cubicBezTo>
                      <a:pt x="52794" y="0"/>
                      <a:pt x="65384" y="15881"/>
                      <a:pt x="65384" y="36627"/>
                    </a:cubicBezTo>
                    <a:cubicBezTo>
                      <a:pt x="65384" y="37914"/>
                      <a:pt x="65384" y="38344"/>
                      <a:pt x="65241" y="39345"/>
                    </a:cubicBezTo>
                    <a:lnTo>
                      <a:pt x="7154" y="39345"/>
                    </a:lnTo>
                    <a:cubicBezTo>
                      <a:pt x="8442" y="56800"/>
                      <a:pt x="20889" y="66958"/>
                      <a:pt x="34623" y="66958"/>
                    </a:cubicBezTo>
                    <a:cubicBezTo>
                      <a:pt x="45497" y="66958"/>
                      <a:pt x="52937" y="62094"/>
                      <a:pt x="58660" y="55942"/>
                    </a:cubicBezTo>
                    <a:lnTo>
                      <a:pt x="63381" y="60091"/>
                    </a:lnTo>
                    <a:cubicBezTo>
                      <a:pt x="56228" y="67817"/>
                      <a:pt x="47930" y="73253"/>
                      <a:pt x="34338" y="73253"/>
                    </a:cubicBezTo>
                    <a:cubicBezTo>
                      <a:pt x="15881" y="73253"/>
                      <a:pt x="0" y="58660"/>
                      <a:pt x="0" y="36770"/>
                    </a:cubicBezTo>
                    <a:close/>
                    <a:moveTo>
                      <a:pt x="58088" y="33336"/>
                    </a:moveTo>
                    <a:cubicBezTo>
                      <a:pt x="57086" y="19172"/>
                      <a:pt x="49074" y="6152"/>
                      <a:pt x="32907" y="6152"/>
                    </a:cubicBezTo>
                    <a:cubicBezTo>
                      <a:pt x="19029" y="6152"/>
                      <a:pt x="8298" y="17884"/>
                      <a:pt x="7154" y="33336"/>
                    </a:cubicBezTo>
                    <a:lnTo>
                      <a:pt x="58088" y="33336"/>
                    </a:lnTo>
                    <a:close/>
                  </a:path>
                </a:pathLst>
              </a:custGeom>
              <a:solidFill>
                <a:srgbClr val="FFFFFF"/>
              </a:solidFill>
              <a:ln w="14306" cap="flat">
                <a:noFill/>
                <a:prstDash val="solid"/>
                <a:miter/>
              </a:ln>
            </p:spPr>
            <p:txBody>
              <a:bodyPr rtlCol="0" anchor="ctr"/>
              <a:lstStyle/>
              <a:p>
                <a:endParaRPr lang="en-GB"/>
              </a:p>
            </p:txBody>
          </p:sp>
          <p:sp>
            <p:nvSpPr>
              <p:cNvPr id="12" name="Graphic 6">
                <a:extLst>
                  <a:ext uri="{FF2B5EF4-FFF2-40B4-BE49-F238E27FC236}">
                    <a16:creationId xmlns:a16="http://schemas.microsoft.com/office/drawing/2014/main" id="{4D93EE92-68E1-47BC-9449-FBCE7D5F4270}"/>
                  </a:ext>
                </a:extLst>
              </p:cNvPr>
              <p:cNvSpPr/>
              <p:nvPr/>
            </p:nvSpPr>
            <p:spPr>
              <a:xfrm>
                <a:off x="10276587" y="5431277"/>
                <a:ext cx="68674" cy="70535"/>
              </a:xfrm>
              <a:custGeom>
                <a:avLst/>
                <a:gdLst>
                  <a:gd name="connsiteX0" fmla="*/ 0 w 68674"/>
                  <a:gd name="connsiteY0" fmla="*/ 0 h 70535"/>
                  <a:gd name="connsiteX1" fmla="*/ 7869 w 68674"/>
                  <a:gd name="connsiteY1" fmla="*/ 0 h 70535"/>
                  <a:gd name="connsiteX2" fmla="*/ 34337 w 68674"/>
                  <a:gd name="connsiteY2" fmla="*/ 62523 h 70535"/>
                  <a:gd name="connsiteX3" fmla="*/ 61091 w 68674"/>
                  <a:gd name="connsiteY3" fmla="*/ 0 h 70535"/>
                  <a:gd name="connsiteX4" fmla="*/ 68675 w 68674"/>
                  <a:gd name="connsiteY4" fmla="*/ 0 h 70535"/>
                  <a:gd name="connsiteX5" fmla="*/ 37199 w 68674"/>
                  <a:gd name="connsiteY5" fmla="*/ 70535 h 70535"/>
                  <a:gd name="connsiteX6" fmla="*/ 31476 w 68674"/>
                  <a:gd name="connsiteY6" fmla="*/ 70535 h 70535"/>
                  <a:gd name="connsiteX7" fmla="*/ 0 w 68674"/>
                  <a:gd name="connsiteY7" fmla="*/ 0 h 7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74" h="70535">
                    <a:moveTo>
                      <a:pt x="0" y="0"/>
                    </a:moveTo>
                    <a:lnTo>
                      <a:pt x="7869" y="0"/>
                    </a:lnTo>
                    <a:lnTo>
                      <a:pt x="34337" y="62523"/>
                    </a:lnTo>
                    <a:lnTo>
                      <a:pt x="61091" y="0"/>
                    </a:lnTo>
                    <a:lnTo>
                      <a:pt x="68675" y="0"/>
                    </a:lnTo>
                    <a:lnTo>
                      <a:pt x="37199" y="70535"/>
                    </a:lnTo>
                    <a:lnTo>
                      <a:pt x="31476" y="70535"/>
                    </a:lnTo>
                    <a:lnTo>
                      <a:pt x="0" y="0"/>
                    </a:lnTo>
                    <a:close/>
                  </a:path>
                </a:pathLst>
              </a:custGeom>
              <a:solidFill>
                <a:srgbClr val="FFFFFF"/>
              </a:solidFill>
              <a:ln w="14306" cap="flat">
                <a:noFill/>
                <a:prstDash val="solid"/>
                <a:miter/>
              </a:ln>
            </p:spPr>
            <p:txBody>
              <a:bodyPr rtlCol="0" anchor="ctr"/>
              <a:lstStyle/>
              <a:p>
                <a:endParaRPr lang="en-GB"/>
              </a:p>
            </p:txBody>
          </p:sp>
          <p:sp>
            <p:nvSpPr>
              <p:cNvPr id="13" name="Graphic 6">
                <a:extLst>
                  <a:ext uri="{FF2B5EF4-FFF2-40B4-BE49-F238E27FC236}">
                    <a16:creationId xmlns:a16="http://schemas.microsoft.com/office/drawing/2014/main" id="{95A5412C-9C28-4D7F-BD16-98B421AC090F}"/>
                  </a:ext>
                </a:extLst>
              </p:cNvPr>
              <p:cNvSpPr/>
              <p:nvPr/>
            </p:nvSpPr>
            <p:spPr>
              <a:xfrm>
                <a:off x="10354848" y="5429704"/>
                <a:ext cx="65384" cy="73253"/>
              </a:xfrm>
              <a:custGeom>
                <a:avLst/>
                <a:gdLst>
                  <a:gd name="connsiteX0" fmla="*/ 0 w 65384"/>
                  <a:gd name="connsiteY0" fmla="*/ 36770 h 73253"/>
                  <a:gd name="connsiteX1" fmla="*/ 0 w 65384"/>
                  <a:gd name="connsiteY1" fmla="*/ 36484 h 73253"/>
                  <a:gd name="connsiteX2" fmla="*/ 33193 w 65384"/>
                  <a:gd name="connsiteY2" fmla="*/ 0 h 73253"/>
                  <a:gd name="connsiteX3" fmla="*/ 65384 w 65384"/>
                  <a:gd name="connsiteY3" fmla="*/ 36627 h 73253"/>
                  <a:gd name="connsiteX4" fmla="*/ 65241 w 65384"/>
                  <a:gd name="connsiteY4" fmla="*/ 39345 h 73253"/>
                  <a:gd name="connsiteX5" fmla="*/ 7154 w 65384"/>
                  <a:gd name="connsiteY5" fmla="*/ 39345 h 73253"/>
                  <a:gd name="connsiteX6" fmla="*/ 34624 w 65384"/>
                  <a:gd name="connsiteY6" fmla="*/ 66958 h 73253"/>
                  <a:gd name="connsiteX7" fmla="*/ 58660 w 65384"/>
                  <a:gd name="connsiteY7" fmla="*/ 55942 h 73253"/>
                  <a:gd name="connsiteX8" fmla="*/ 63381 w 65384"/>
                  <a:gd name="connsiteY8" fmla="*/ 60091 h 73253"/>
                  <a:gd name="connsiteX9" fmla="*/ 34338 w 65384"/>
                  <a:gd name="connsiteY9" fmla="*/ 73253 h 73253"/>
                  <a:gd name="connsiteX10" fmla="*/ 0 w 65384"/>
                  <a:gd name="connsiteY10" fmla="*/ 36770 h 73253"/>
                  <a:gd name="connsiteX11" fmla="*/ 58088 w 65384"/>
                  <a:gd name="connsiteY11" fmla="*/ 33336 h 73253"/>
                  <a:gd name="connsiteX12" fmla="*/ 32907 w 65384"/>
                  <a:gd name="connsiteY12" fmla="*/ 6152 h 73253"/>
                  <a:gd name="connsiteX13" fmla="*/ 7154 w 65384"/>
                  <a:gd name="connsiteY13" fmla="*/ 33336 h 73253"/>
                  <a:gd name="connsiteX14" fmla="*/ 58088 w 65384"/>
                  <a:gd name="connsiteY14" fmla="*/ 33336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384" h="73253">
                    <a:moveTo>
                      <a:pt x="0" y="36770"/>
                    </a:moveTo>
                    <a:lnTo>
                      <a:pt x="0" y="36484"/>
                    </a:lnTo>
                    <a:cubicBezTo>
                      <a:pt x="0" y="16167"/>
                      <a:pt x="14307" y="0"/>
                      <a:pt x="33193" y="0"/>
                    </a:cubicBezTo>
                    <a:cubicBezTo>
                      <a:pt x="52794" y="0"/>
                      <a:pt x="65384" y="15881"/>
                      <a:pt x="65384" y="36627"/>
                    </a:cubicBezTo>
                    <a:cubicBezTo>
                      <a:pt x="65384" y="37914"/>
                      <a:pt x="65384" y="38344"/>
                      <a:pt x="65241" y="39345"/>
                    </a:cubicBezTo>
                    <a:lnTo>
                      <a:pt x="7154" y="39345"/>
                    </a:lnTo>
                    <a:cubicBezTo>
                      <a:pt x="8442" y="56800"/>
                      <a:pt x="20889" y="66958"/>
                      <a:pt x="34624" y="66958"/>
                    </a:cubicBezTo>
                    <a:cubicBezTo>
                      <a:pt x="45497" y="66958"/>
                      <a:pt x="52937" y="62094"/>
                      <a:pt x="58660" y="55942"/>
                    </a:cubicBezTo>
                    <a:lnTo>
                      <a:pt x="63381" y="60091"/>
                    </a:lnTo>
                    <a:cubicBezTo>
                      <a:pt x="56228" y="67817"/>
                      <a:pt x="47930" y="73253"/>
                      <a:pt x="34338" y="73253"/>
                    </a:cubicBezTo>
                    <a:cubicBezTo>
                      <a:pt x="15882" y="73253"/>
                      <a:pt x="0" y="58660"/>
                      <a:pt x="0" y="36770"/>
                    </a:cubicBezTo>
                    <a:close/>
                    <a:moveTo>
                      <a:pt x="58088" y="33336"/>
                    </a:moveTo>
                    <a:cubicBezTo>
                      <a:pt x="57086" y="19172"/>
                      <a:pt x="49074" y="6152"/>
                      <a:pt x="32907" y="6152"/>
                    </a:cubicBezTo>
                    <a:cubicBezTo>
                      <a:pt x="19029" y="6152"/>
                      <a:pt x="8298" y="17884"/>
                      <a:pt x="7154" y="33336"/>
                    </a:cubicBezTo>
                    <a:lnTo>
                      <a:pt x="58088" y="33336"/>
                    </a:lnTo>
                    <a:close/>
                  </a:path>
                </a:pathLst>
              </a:custGeom>
              <a:solidFill>
                <a:srgbClr val="FFFFFF"/>
              </a:solidFill>
              <a:ln w="14306" cap="flat">
                <a:noFill/>
                <a:prstDash val="solid"/>
                <a:miter/>
              </a:ln>
            </p:spPr>
            <p:txBody>
              <a:bodyPr rtlCol="0" anchor="ctr"/>
              <a:lstStyle/>
              <a:p>
                <a:endParaRPr lang="en-GB"/>
              </a:p>
            </p:txBody>
          </p:sp>
          <p:sp>
            <p:nvSpPr>
              <p:cNvPr id="14" name="Graphic 6">
                <a:extLst>
                  <a:ext uri="{FF2B5EF4-FFF2-40B4-BE49-F238E27FC236}">
                    <a16:creationId xmlns:a16="http://schemas.microsoft.com/office/drawing/2014/main" id="{D4DDBD9E-B8A2-44D8-A467-9AA823D31840}"/>
                  </a:ext>
                </a:extLst>
              </p:cNvPr>
              <p:cNvSpPr/>
              <p:nvPr/>
            </p:nvSpPr>
            <p:spPr>
              <a:xfrm>
                <a:off x="10439833" y="5429561"/>
                <a:ext cx="60090" cy="71679"/>
              </a:xfrm>
              <a:custGeom>
                <a:avLst/>
                <a:gdLst>
                  <a:gd name="connsiteX0" fmla="*/ 0 w 60090"/>
                  <a:gd name="connsiteY0" fmla="*/ 1717 h 71679"/>
                  <a:gd name="connsiteX1" fmla="*/ 6725 w 60090"/>
                  <a:gd name="connsiteY1" fmla="*/ 1717 h 71679"/>
                  <a:gd name="connsiteX2" fmla="*/ 6725 w 60090"/>
                  <a:gd name="connsiteY2" fmla="*/ 14736 h 71679"/>
                  <a:gd name="connsiteX3" fmla="*/ 32048 w 60090"/>
                  <a:gd name="connsiteY3" fmla="*/ 0 h 71679"/>
                  <a:gd name="connsiteX4" fmla="*/ 60091 w 60090"/>
                  <a:gd name="connsiteY4" fmla="*/ 28901 h 71679"/>
                  <a:gd name="connsiteX5" fmla="*/ 60091 w 60090"/>
                  <a:gd name="connsiteY5" fmla="*/ 71679 h 71679"/>
                  <a:gd name="connsiteX6" fmla="*/ 53367 w 60090"/>
                  <a:gd name="connsiteY6" fmla="*/ 71679 h 71679"/>
                  <a:gd name="connsiteX7" fmla="*/ 53367 w 60090"/>
                  <a:gd name="connsiteY7" fmla="*/ 30045 h 71679"/>
                  <a:gd name="connsiteX8" fmla="*/ 31190 w 60090"/>
                  <a:gd name="connsiteY8" fmla="*/ 6152 h 71679"/>
                  <a:gd name="connsiteX9" fmla="*/ 6868 w 60090"/>
                  <a:gd name="connsiteY9" fmla="*/ 31190 h 71679"/>
                  <a:gd name="connsiteX10" fmla="*/ 6868 w 60090"/>
                  <a:gd name="connsiteY10" fmla="*/ 71679 h 71679"/>
                  <a:gd name="connsiteX11" fmla="*/ 143 w 60090"/>
                  <a:gd name="connsiteY11" fmla="*/ 71679 h 71679"/>
                  <a:gd name="connsiteX12" fmla="*/ 143 w 60090"/>
                  <a:gd name="connsiteY12" fmla="*/ 1717 h 71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90" h="71679">
                    <a:moveTo>
                      <a:pt x="0" y="1717"/>
                    </a:moveTo>
                    <a:lnTo>
                      <a:pt x="6725" y="1717"/>
                    </a:lnTo>
                    <a:lnTo>
                      <a:pt x="6725" y="14736"/>
                    </a:lnTo>
                    <a:cubicBezTo>
                      <a:pt x="11446" y="6438"/>
                      <a:pt x="19172" y="0"/>
                      <a:pt x="32048" y="0"/>
                    </a:cubicBezTo>
                    <a:cubicBezTo>
                      <a:pt x="49790" y="0"/>
                      <a:pt x="60091" y="12018"/>
                      <a:pt x="60091" y="28901"/>
                    </a:cubicBezTo>
                    <a:lnTo>
                      <a:pt x="60091" y="71679"/>
                    </a:lnTo>
                    <a:lnTo>
                      <a:pt x="53367" y="71679"/>
                    </a:lnTo>
                    <a:lnTo>
                      <a:pt x="53367" y="30045"/>
                    </a:lnTo>
                    <a:cubicBezTo>
                      <a:pt x="53367" y="15595"/>
                      <a:pt x="45212" y="6152"/>
                      <a:pt x="31190" y="6152"/>
                    </a:cubicBezTo>
                    <a:cubicBezTo>
                      <a:pt x="17455" y="6152"/>
                      <a:pt x="6868" y="16596"/>
                      <a:pt x="6868" y="31190"/>
                    </a:cubicBezTo>
                    <a:lnTo>
                      <a:pt x="6868" y="71679"/>
                    </a:lnTo>
                    <a:lnTo>
                      <a:pt x="143" y="71679"/>
                    </a:lnTo>
                    <a:lnTo>
                      <a:pt x="143" y="1717"/>
                    </a:lnTo>
                    <a:close/>
                  </a:path>
                </a:pathLst>
              </a:custGeom>
              <a:solidFill>
                <a:srgbClr val="FFFFFF"/>
              </a:solidFill>
              <a:ln w="14306" cap="flat">
                <a:noFill/>
                <a:prstDash val="solid"/>
                <a:miter/>
              </a:ln>
            </p:spPr>
            <p:txBody>
              <a:bodyPr rtlCol="0" anchor="ctr"/>
              <a:lstStyle/>
              <a:p>
                <a:endParaRPr lang="en-GB"/>
              </a:p>
            </p:txBody>
          </p:sp>
          <p:sp>
            <p:nvSpPr>
              <p:cNvPr id="15" name="Graphic 6">
                <a:extLst>
                  <a:ext uri="{FF2B5EF4-FFF2-40B4-BE49-F238E27FC236}">
                    <a16:creationId xmlns:a16="http://schemas.microsoft.com/office/drawing/2014/main" id="{C001395F-75EC-45C2-BEA8-FC232876A872}"/>
                  </a:ext>
                </a:extLst>
              </p:cNvPr>
              <p:cNvSpPr/>
              <p:nvPr/>
            </p:nvSpPr>
            <p:spPr>
              <a:xfrm>
                <a:off x="10517665" y="5408958"/>
                <a:ext cx="41491" cy="93569"/>
              </a:xfrm>
              <a:custGeom>
                <a:avLst/>
                <a:gdLst>
                  <a:gd name="connsiteX0" fmla="*/ 10158 w 41491"/>
                  <a:gd name="connsiteY0" fmla="*/ 74398 h 93569"/>
                  <a:gd name="connsiteX1" fmla="*/ 10158 w 41491"/>
                  <a:gd name="connsiteY1" fmla="*/ 28472 h 93569"/>
                  <a:gd name="connsiteX2" fmla="*/ 0 w 41491"/>
                  <a:gd name="connsiteY2" fmla="*/ 28472 h 93569"/>
                  <a:gd name="connsiteX3" fmla="*/ 0 w 41491"/>
                  <a:gd name="connsiteY3" fmla="*/ 22319 h 93569"/>
                  <a:gd name="connsiteX4" fmla="*/ 10158 w 41491"/>
                  <a:gd name="connsiteY4" fmla="*/ 22319 h 93569"/>
                  <a:gd name="connsiteX5" fmla="*/ 10158 w 41491"/>
                  <a:gd name="connsiteY5" fmla="*/ 0 h 93569"/>
                  <a:gd name="connsiteX6" fmla="*/ 16882 w 41491"/>
                  <a:gd name="connsiteY6" fmla="*/ 0 h 93569"/>
                  <a:gd name="connsiteX7" fmla="*/ 16882 w 41491"/>
                  <a:gd name="connsiteY7" fmla="*/ 22319 h 93569"/>
                  <a:gd name="connsiteX8" fmla="*/ 41491 w 41491"/>
                  <a:gd name="connsiteY8" fmla="*/ 22319 h 93569"/>
                  <a:gd name="connsiteX9" fmla="*/ 41491 w 41491"/>
                  <a:gd name="connsiteY9" fmla="*/ 28472 h 93569"/>
                  <a:gd name="connsiteX10" fmla="*/ 16882 w 41491"/>
                  <a:gd name="connsiteY10" fmla="*/ 28472 h 93569"/>
                  <a:gd name="connsiteX11" fmla="*/ 16882 w 41491"/>
                  <a:gd name="connsiteY11" fmla="*/ 73682 h 93569"/>
                  <a:gd name="connsiteX12" fmla="*/ 30904 w 41491"/>
                  <a:gd name="connsiteY12" fmla="*/ 87275 h 93569"/>
                  <a:gd name="connsiteX13" fmla="*/ 41205 w 41491"/>
                  <a:gd name="connsiteY13" fmla="*/ 84842 h 93569"/>
                  <a:gd name="connsiteX14" fmla="*/ 41205 w 41491"/>
                  <a:gd name="connsiteY14" fmla="*/ 91137 h 93569"/>
                  <a:gd name="connsiteX15" fmla="*/ 29759 w 41491"/>
                  <a:gd name="connsiteY15" fmla="*/ 93570 h 93569"/>
                  <a:gd name="connsiteX16" fmla="*/ 10158 w 41491"/>
                  <a:gd name="connsiteY16" fmla="*/ 74398 h 9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491" h="93569">
                    <a:moveTo>
                      <a:pt x="10158" y="74398"/>
                    </a:moveTo>
                    <a:lnTo>
                      <a:pt x="10158" y="28472"/>
                    </a:lnTo>
                    <a:lnTo>
                      <a:pt x="0" y="28472"/>
                    </a:lnTo>
                    <a:lnTo>
                      <a:pt x="0" y="22319"/>
                    </a:lnTo>
                    <a:lnTo>
                      <a:pt x="10158" y="22319"/>
                    </a:lnTo>
                    <a:lnTo>
                      <a:pt x="10158" y="0"/>
                    </a:lnTo>
                    <a:lnTo>
                      <a:pt x="16882" y="0"/>
                    </a:lnTo>
                    <a:lnTo>
                      <a:pt x="16882" y="22319"/>
                    </a:lnTo>
                    <a:lnTo>
                      <a:pt x="41491" y="22319"/>
                    </a:lnTo>
                    <a:lnTo>
                      <a:pt x="41491" y="28472"/>
                    </a:lnTo>
                    <a:lnTo>
                      <a:pt x="16882" y="28472"/>
                    </a:lnTo>
                    <a:lnTo>
                      <a:pt x="16882" y="73682"/>
                    </a:lnTo>
                    <a:cubicBezTo>
                      <a:pt x="16882" y="83698"/>
                      <a:pt x="22749" y="87275"/>
                      <a:pt x="30904" y="87275"/>
                    </a:cubicBezTo>
                    <a:cubicBezTo>
                      <a:pt x="34338" y="87275"/>
                      <a:pt x="37199" y="86559"/>
                      <a:pt x="41205" y="84842"/>
                    </a:cubicBezTo>
                    <a:lnTo>
                      <a:pt x="41205" y="91137"/>
                    </a:lnTo>
                    <a:cubicBezTo>
                      <a:pt x="37628" y="92711"/>
                      <a:pt x="34195" y="93570"/>
                      <a:pt x="29759" y="93570"/>
                    </a:cubicBezTo>
                    <a:cubicBezTo>
                      <a:pt x="18886" y="93570"/>
                      <a:pt x="10158" y="87704"/>
                      <a:pt x="10158" y="74398"/>
                    </a:cubicBezTo>
                    <a:close/>
                  </a:path>
                </a:pathLst>
              </a:custGeom>
              <a:solidFill>
                <a:srgbClr val="FFFFFF"/>
              </a:solidFill>
              <a:ln w="14306" cap="flat">
                <a:noFill/>
                <a:prstDash val="solid"/>
                <a:miter/>
              </a:ln>
            </p:spPr>
            <p:txBody>
              <a:bodyPr rtlCol="0" anchor="ctr"/>
              <a:lstStyle/>
              <a:p>
                <a:endParaRPr lang="en-GB"/>
              </a:p>
            </p:txBody>
          </p:sp>
          <p:sp>
            <p:nvSpPr>
              <p:cNvPr id="16" name="Graphic 6">
                <a:extLst>
                  <a:ext uri="{FF2B5EF4-FFF2-40B4-BE49-F238E27FC236}">
                    <a16:creationId xmlns:a16="http://schemas.microsoft.com/office/drawing/2014/main" id="{ED54D561-E0F2-4394-AF66-A52CB8229F65}"/>
                  </a:ext>
                </a:extLst>
              </p:cNvPr>
              <p:cNvSpPr/>
              <p:nvPr/>
            </p:nvSpPr>
            <p:spPr>
              <a:xfrm>
                <a:off x="10573034" y="5429990"/>
                <a:ext cx="52793" cy="72681"/>
              </a:xfrm>
              <a:custGeom>
                <a:avLst/>
                <a:gdLst>
                  <a:gd name="connsiteX0" fmla="*/ 0 w 52793"/>
                  <a:gd name="connsiteY0" fmla="*/ 62523 h 72681"/>
                  <a:gd name="connsiteX1" fmla="*/ 4006 w 52793"/>
                  <a:gd name="connsiteY1" fmla="*/ 57229 h 72681"/>
                  <a:gd name="connsiteX2" fmla="*/ 29187 w 52793"/>
                  <a:gd name="connsiteY2" fmla="*/ 66386 h 72681"/>
                  <a:gd name="connsiteX3" fmla="*/ 46070 w 52793"/>
                  <a:gd name="connsiteY3" fmla="*/ 53080 h 72681"/>
                  <a:gd name="connsiteX4" fmla="*/ 46070 w 52793"/>
                  <a:gd name="connsiteY4" fmla="*/ 52794 h 72681"/>
                  <a:gd name="connsiteX5" fmla="*/ 27471 w 52793"/>
                  <a:gd name="connsiteY5" fmla="*/ 38773 h 72681"/>
                  <a:gd name="connsiteX6" fmla="*/ 3434 w 52793"/>
                  <a:gd name="connsiteY6" fmla="*/ 19601 h 72681"/>
                  <a:gd name="connsiteX7" fmla="*/ 3434 w 52793"/>
                  <a:gd name="connsiteY7" fmla="*/ 19315 h 72681"/>
                  <a:gd name="connsiteX8" fmla="*/ 26469 w 52793"/>
                  <a:gd name="connsiteY8" fmla="*/ 0 h 72681"/>
                  <a:gd name="connsiteX9" fmla="*/ 51364 w 52793"/>
                  <a:gd name="connsiteY9" fmla="*/ 7726 h 72681"/>
                  <a:gd name="connsiteX10" fmla="*/ 47787 w 52793"/>
                  <a:gd name="connsiteY10" fmla="*/ 13306 h 72681"/>
                  <a:gd name="connsiteX11" fmla="*/ 26183 w 52793"/>
                  <a:gd name="connsiteY11" fmla="*/ 6295 h 72681"/>
                  <a:gd name="connsiteX12" fmla="*/ 10302 w 52793"/>
                  <a:gd name="connsiteY12" fmla="*/ 18456 h 72681"/>
                  <a:gd name="connsiteX13" fmla="*/ 10302 w 52793"/>
                  <a:gd name="connsiteY13" fmla="*/ 18743 h 72681"/>
                  <a:gd name="connsiteX14" fmla="*/ 29759 w 52793"/>
                  <a:gd name="connsiteY14" fmla="*/ 32334 h 72681"/>
                  <a:gd name="connsiteX15" fmla="*/ 52794 w 52793"/>
                  <a:gd name="connsiteY15" fmla="*/ 51935 h 72681"/>
                  <a:gd name="connsiteX16" fmla="*/ 52794 w 52793"/>
                  <a:gd name="connsiteY16" fmla="*/ 52221 h 72681"/>
                  <a:gd name="connsiteX17" fmla="*/ 28615 w 52793"/>
                  <a:gd name="connsiteY17" fmla="*/ 72681 h 72681"/>
                  <a:gd name="connsiteX18" fmla="*/ 0 w 52793"/>
                  <a:gd name="connsiteY18" fmla="*/ 62523 h 7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793" h="72681">
                    <a:moveTo>
                      <a:pt x="0" y="62523"/>
                    </a:moveTo>
                    <a:lnTo>
                      <a:pt x="4006" y="57229"/>
                    </a:lnTo>
                    <a:cubicBezTo>
                      <a:pt x="11732" y="63095"/>
                      <a:pt x="20174" y="66386"/>
                      <a:pt x="29187" y="66386"/>
                    </a:cubicBezTo>
                    <a:cubicBezTo>
                      <a:pt x="38630" y="66386"/>
                      <a:pt x="46070" y="61235"/>
                      <a:pt x="46070" y="53080"/>
                    </a:cubicBezTo>
                    <a:lnTo>
                      <a:pt x="46070" y="52794"/>
                    </a:lnTo>
                    <a:cubicBezTo>
                      <a:pt x="46070" y="44496"/>
                      <a:pt x="37343" y="41491"/>
                      <a:pt x="27471" y="38773"/>
                    </a:cubicBezTo>
                    <a:cubicBezTo>
                      <a:pt x="16024" y="35482"/>
                      <a:pt x="3434" y="32048"/>
                      <a:pt x="3434" y="19601"/>
                    </a:cubicBezTo>
                    <a:lnTo>
                      <a:pt x="3434" y="19315"/>
                    </a:lnTo>
                    <a:cubicBezTo>
                      <a:pt x="3434" y="8012"/>
                      <a:pt x="12877" y="0"/>
                      <a:pt x="26469" y="0"/>
                    </a:cubicBezTo>
                    <a:cubicBezTo>
                      <a:pt x="34910" y="0"/>
                      <a:pt x="44353" y="3004"/>
                      <a:pt x="51364" y="7726"/>
                    </a:cubicBezTo>
                    <a:lnTo>
                      <a:pt x="47787" y="13306"/>
                    </a:lnTo>
                    <a:cubicBezTo>
                      <a:pt x="41348" y="9014"/>
                      <a:pt x="33623" y="6295"/>
                      <a:pt x="26183" y="6295"/>
                    </a:cubicBezTo>
                    <a:cubicBezTo>
                      <a:pt x="16597" y="6295"/>
                      <a:pt x="10302" y="11589"/>
                      <a:pt x="10302" y="18456"/>
                    </a:cubicBezTo>
                    <a:lnTo>
                      <a:pt x="10302" y="18743"/>
                    </a:lnTo>
                    <a:cubicBezTo>
                      <a:pt x="10302" y="26612"/>
                      <a:pt x="19744" y="29473"/>
                      <a:pt x="29759" y="32334"/>
                    </a:cubicBezTo>
                    <a:cubicBezTo>
                      <a:pt x="41062" y="35482"/>
                      <a:pt x="52794" y="39631"/>
                      <a:pt x="52794" y="51935"/>
                    </a:cubicBezTo>
                    <a:lnTo>
                      <a:pt x="52794" y="52221"/>
                    </a:lnTo>
                    <a:cubicBezTo>
                      <a:pt x="52794" y="64669"/>
                      <a:pt x="42063" y="72681"/>
                      <a:pt x="28615" y="72681"/>
                    </a:cubicBezTo>
                    <a:cubicBezTo>
                      <a:pt x="18457" y="72681"/>
                      <a:pt x="7440" y="68675"/>
                      <a:pt x="0" y="62523"/>
                    </a:cubicBezTo>
                    <a:close/>
                  </a:path>
                </a:pathLst>
              </a:custGeom>
              <a:solidFill>
                <a:srgbClr val="FFFFFF"/>
              </a:solidFill>
              <a:ln w="14306" cap="flat">
                <a:noFill/>
                <a:prstDash val="solid"/>
                <a:miter/>
              </a:ln>
            </p:spPr>
            <p:txBody>
              <a:bodyPr rtlCol="0" anchor="ctr"/>
              <a:lstStyle/>
              <a:p>
                <a:endParaRPr lang="en-GB"/>
              </a:p>
            </p:txBody>
          </p:sp>
        </p:grpSp>
        <p:sp>
          <p:nvSpPr>
            <p:cNvPr id="21" name="Graphic 6">
              <a:extLst>
                <a:ext uri="{FF2B5EF4-FFF2-40B4-BE49-F238E27FC236}">
                  <a16:creationId xmlns:a16="http://schemas.microsoft.com/office/drawing/2014/main" id="{4EEAC397-C02A-4078-85A8-FA6CDB0922CB}"/>
                </a:ext>
              </a:extLst>
            </p:cNvPr>
            <p:cNvSpPr/>
            <p:nvPr/>
          </p:nvSpPr>
          <p:spPr>
            <a:xfrm>
              <a:off x="9308270" y="3728425"/>
              <a:ext cx="14307" cy="2484000"/>
            </a:xfrm>
            <a:custGeom>
              <a:avLst/>
              <a:gdLst>
                <a:gd name="connsiteX0" fmla="*/ 0 w 14307"/>
                <a:gd name="connsiteY0" fmla="*/ 0 h 3130003"/>
                <a:gd name="connsiteX1" fmla="*/ 0 w 14307"/>
                <a:gd name="connsiteY1" fmla="*/ 3130004 h 3130003"/>
              </a:gdLst>
              <a:ahLst/>
              <a:cxnLst>
                <a:cxn ang="0">
                  <a:pos x="connsiteX0" y="connsiteY0"/>
                </a:cxn>
                <a:cxn ang="0">
                  <a:pos x="connsiteX1" y="connsiteY1"/>
                </a:cxn>
              </a:cxnLst>
              <a:rect l="l" t="t" r="r" b="b"/>
              <a:pathLst>
                <a:path w="14307" h="3130003">
                  <a:moveTo>
                    <a:pt x="0" y="0"/>
                  </a:moveTo>
                  <a:lnTo>
                    <a:pt x="0" y="3130004"/>
                  </a:lnTo>
                </a:path>
              </a:pathLst>
            </a:custGeom>
            <a:ln w="9743" cap="flat">
              <a:solidFill>
                <a:srgbClr val="AAAEB1"/>
              </a:solidFill>
              <a:prstDash val="solid"/>
              <a:miter/>
            </a:ln>
          </p:spPr>
          <p:txBody>
            <a:bodyPr rtlCol="0" anchor="ctr"/>
            <a:lstStyle/>
            <a:p>
              <a:endParaRPr lang="en-GB"/>
            </a:p>
          </p:txBody>
        </p:sp>
        <p:sp>
          <p:nvSpPr>
            <p:cNvPr id="22" name="Graphic 6">
              <a:extLst>
                <a:ext uri="{FF2B5EF4-FFF2-40B4-BE49-F238E27FC236}">
                  <a16:creationId xmlns:a16="http://schemas.microsoft.com/office/drawing/2014/main" id="{DD948617-B822-40D8-88C2-22588EC4219B}"/>
                </a:ext>
              </a:extLst>
            </p:cNvPr>
            <p:cNvSpPr/>
            <p:nvPr/>
          </p:nvSpPr>
          <p:spPr>
            <a:xfrm>
              <a:off x="2937953" y="5005064"/>
              <a:ext cx="906366" cy="906366"/>
            </a:xfrm>
            <a:custGeom>
              <a:avLst/>
              <a:gdLst>
                <a:gd name="connsiteX0" fmla="*/ 906366 w 906366"/>
                <a:gd name="connsiteY0" fmla="*/ 453112 h 906366"/>
                <a:gd name="connsiteX1" fmla="*/ 453112 w 906366"/>
                <a:gd name="connsiteY1" fmla="*/ 906366 h 906366"/>
                <a:gd name="connsiteX2" fmla="*/ 0 w 906366"/>
                <a:gd name="connsiteY2" fmla="*/ 453112 h 906366"/>
                <a:gd name="connsiteX3" fmla="*/ 453112 w 906366"/>
                <a:gd name="connsiteY3" fmla="*/ 0 h 906366"/>
                <a:gd name="connsiteX4" fmla="*/ 906366 w 906366"/>
                <a:gd name="connsiteY4" fmla="*/ 453112 h 90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366" h="906366">
                  <a:moveTo>
                    <a:pt x="906366" y="453112"/>
                  </a:moveTo>
                  <a:cubicBezTo>
                    <a:pt x="906366" y="703346"/>
                    <a:pt x="703489" y="906366"/>
                    <a:pt x="453112" y="906366"/>
                  </a:cubicBezTo>
                  <a:cubicBezTo>
                    <a:pt x="202877" y="906366"/>
                    <a:pt x="0" y="703489"/>
                    <a:pt x="0" y="453112"/>
                  </a:cubicBezTo>
                  <a:cubicBezTo>
                    <a:pt x="0" y="202734"/>
                    <a:pt x="202877" y="0"/>
                    <a:pt x="453112" y="0"/>
                  </a:cubicBezTo>
                  <a:cubicBezTo>
                    <a:pt x="703489" y="0"/>
                    <a:pt x="906366" y="202877"/>
                    <a:pt x="906366" y="453112"/>
                  </a:cubicBezTo>
                </a:path>
              </a:pathLst>
            </a:custGeom>
            <a:solidFill>
              <a:srgbClr val="B71A5D"/>
            </a:solidFill>
            <a:ln w="14306" cap="flat">
              <a:noFill/>
              <a:prstDash val="solid"/>
              <a:miter/>
            </a:ln>
          </p:spPr>
          <p:txBody>
            <a:bodyPr rtlCol="0" anchor="ctr"/>
            <a:lstStyle/>
            <a:p>
              <a:endParaRPr lang="en-GB"/>
            </a:p>
          </p:txBody>
        </p:sp>
        <p:grpSp>
          <p:nvGrpSpPr>
            <p:cNvPr id="23" name="Graphic 6">
              <a:extLst>
                <a:ext uri="{FF2B5EF4-FFF2-40B4-BE49-F238E27FC236}">
                  <a16:creationId xmlns:a16="http://schemas.microsoft.com/office/drawing/2014/main" id="{08FFD19D-E777-4835-8AAB-014FAD3E9CDE}"/>
                </a:ext>
              </a:extLst>
            </p:cNvPr>
            <p:cNvGrpSpPr/>
            <p:nvPr/>
          </p:nvGrpSpPr>
          <p:grpSpPr>
            <a:xfrm>
              <a:off x="3033812" y="5395223"/>
              <a:ext cx="720514" cy="122613"/>
              <a:chOff x="3033812" y="5395223"/>
              <a:chExt cx="720514" cy="122613"/>
            </a:xfrm>
            <a:solidFill>
              <a:srgbClr val="FFFFFF"/>
            </a:solidFill>
          </p:grpSpPr>
          <p:sp>
            <p:nvSpPr>
              <p:cNvPr id="24" name="Graphic 6">
                <a:extLst>
                  <a:ext uri="{FF2B5EF4-FFF2-40B4-BE49-F238E27FC236}">
                    <a16:creationId xmlns:a16="http://schemas.microsoft.com/office/drawing/2014/main" id="{8EE762E7-D047-475B-88F6-5330903A167F}"/>
                  </a:ext>
                </a:extLst>
              </p:cNvPr>
              <p:cNvSpPr/>
              <p:nvPr/>
            </p:nvSpPr>
            <p:spPr>
              <a:xfrm>
                <a:off x="3033812" y="5395223"/>
                <a:ext cx="60090" cy="100294"/>
              </a:xfrm>
              <a:custGeom>
                <a:avLst/>
                <a:gdLst>
                  <a:gd name="connsiteX0" fmla="*/ 143 w 60090"/>
                  <a:gd name="connsiteY0" fmla="*/ 0 h 100294"/>
                  <a:gd name="connsiteX1" fmla="*/ 6867 w 60090"/>
                  <a:gd name="connsiteY1" fmla="*/ 0 h 100294"/>
                  <a:gd name="connsiteX2" fmla="*/ 6867 w 60090"/>
                  <a:gd name="connsiteY2" fmla="*/ 75113 h 100294"/>
                  <a:gd name="connsiteX3" fmla="*/ 50218 w 60090"/>
                  <a:gd name="connsiteY3" fmla="*/ 30188 h 100294"/>
                  <a:gd name="connsiteX4" fmla="*/ 59089 w 60090"/>
                  <a:gd name="connsiteY4" fmla="*/ 30188 h 100294"/>
                  <a:gd name="connsiteX5" fmla="*/ 28472 w 60090"/>
                  <a:gd name="connsiteY5" fmla="*/ 61235 h 100294"/>
                  <a:gd name="connsiteX6" fmla="*/ 60091 w 60090"/>
                  <a:gd name="connsiteY6" fmla="*/ 100294 h 100294"/>
                  <a:gd name="connsiteX7" fmla="*/ 51506 w 60090"/>
                  <a:gd name="connsiteY7" fmla="*/ 100294 h 100294"/>
                  <a:gd name="connsiteX8" fmla="*/ 23750 w 60090"/>
                  <a:gd name="connsiteY8" fmla="*/ 66100 h 100294"/>
                  <a:gd name="connsiteX9" fmla="*/ 6724 w 60090"/>
                  <a:gd name="connsiteY9" fmla="*/ 83268 h 100294"/>
                  <a:gd name="connsiteX10" fmla="*/ 6724 w 60090"/>
                  <a:gd name="connsiteY10" fmla="*/ 100294 h 100294"/>
                  <a:gd name="connsiteX11" fmla="*/ 0 w 60090"/>
                  <a:gd name="connsiteY11" fmla="*/ 100294 h 100294"/>
                  <a:gd name="connsiteX12" fmla="*/ 0 w 60090"/>
                  <a:gd name="connsiteY12" fmla="*/ 0 h 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90" h="100294">
                    <a:moveTo>
                      <a:pt x="143" y="0"/>
                    </a:moveTo>
                    <a:lnTo>
                      <a:pt x="6867" y="0"/>
                    </a:lnTo>
                    <a:lnTo>
                      <a:pt x="6867" y="75113"/>
                    </a:lnTo>
                    <a:lnTo>
                      <a:pt x="50218" y="30188"/>
                    </a:lnTo>
                    <a:lnTo>
                      <a:pt x="59089" y="30188"/>
                    </a:lnTo>
                    <a:lnTo>
                      <a:pt x="28472" y="61235"/>
                    </a:lnTo>
                    <a:lnTo>
                      <a:pt x="60091" y="100294"/>
                    </a:lnTo>
                    <a:lnTo>
                      <a:pt x="51506" y="100294"/>
                    </a:lnTo>
                    <a:lnTo>
                      <a:pt x="23750" y="66100"/>
                    </a:lnTo>
                    <a:lnTo>
                      <a:pt x="6724" y="83268"/>
                    </a:lnTo>
                    <a:lnTo>
                      <a:pt x="6724" y="100294"/>
                    </a:lnTo>
                    <a:lnTo>
                      <a:pt x="0" y="100294"/>
                    </a:lnTo>
                    <a:lnTo>
                      <a:pt x="0" y="0"/>
                    </a:lnTo>
                    <a:close/>
                  </a:path>
                </a:pathLst>
              </a:custGeom>
              <a:solidFill>
                <a:srgbClr val="FFFFFF"/>
              </a:solidFill>
              <a:ln w="14306" cap="flat">
                <a:noFill/>
                <a:prstDash val="solid"/>
                <a:miter/>
              </a:ln>
            </p:spPr>
            <p:txBody>
              <a:bodyPr rtlCol="0" anchor="ctr"/>
              <a:lstStyle/>
              <a:p>
                <a:endParaRPr lang="en-GB"/>
              </a:p>
            </p:txBody>
          </p:sp>
          <p:sp>
            <p:nvSpPr>
              <p:cNvPr id="25" name="Graphic 6">
                <a:extLst>
                  <a:ext uri="{FF2B5EF4-FFF2-40B4-BE49-F238E27FC236}">
                    <a16:creationId xmlns:a16="http://schemas.microsoft.com/office/drawing/2014/main" id="{27512115-85AE-42CB-9608-097912E44934}"/>
                  </a:ext>
                </a:extLst>
              </p:cNvPr>
              <p:cNvSpPr/>
              <p:nvPr/>
            </p:nvSpPr>
            <p:spPr>
              <a:xfrm>
                <a:off x="3110928" y="5423838"/>
                <a:ext cx="60090" cy="71679"/>
              </a:xfrm>
              <a:custGeom>
                <a:avLst/>
                <a:gdLst>
                  <a:gd name="connsiteX0" fmla="*/ 0 w 60090"/>
                  <a:gd name="connsiteY0" fmla="*/ 1717 h 71679"/>
                  <a:gd name="connsiteX1" fmla="*/ 6724 w 60090"/>
                  <a:gd name="connsiteY1" fmla="*/ 1717 h 71679"/>
                  <a:gd name="connsiteX2" fmla="*/ 6724 w 60090"/>
                  <a:gd name="connsiteY2" fmla="*/ 14736 h 71679"/>
                  <a:gd name="connsiteX3" fmla="*/ 32048 w 60090"/>
                  <a:gd name="connsiteY3" fmla="*/ 0 h 71679"/>
                  <a:gd name="connsiteX4" fmla="*/ 60091 w 60090"/>
                  <a:gd name="connsiteY4" fmla="*/ 28901 h 71679"/>
                  <a:gd name="connsiteX5" fmla="*/ 60091 w 60090"/>
                  <a:gd name="connsiteY5" fmla="*/ 71680 h 71679"/>
                  <a:gd name="connsiteX6" fmla="*/ 53366 w 60090"/>
                  <a:gd name="connsiteY6" fmla="*/ 71680 h 71679"/>
                  <a:gd name="connsiteX7" fmla="*/ 53366 w 60090"/>
                  <a:gd name="connsiteY7" fmla="*/ 30045 h 71679"/>
                  <a:gd name="connsiteX8" fmla="*/ 31047 w 60090"/>
                  <a:gd name="connsiteY8" fmla="*/ 6152 h 71679"/>
                  <a:gd name="connsiteX9" fmla="*/ 6724 w 60090"/>
                  <a:gd name="connsiteY9" fmla="*/ 31190 h 71679"/>
                  <a:gd name="connsiteX10" fmla="*/ 6724 w 60090"/>
                  <a:gd name="connsiteY10" fmla="*/ 71680 h 71679"/>
                  <a:gd name="connsiteX11" fmla="*/ 0 w 60090"/>
                  <a:gd name="connsiteY11" fmla="*/ 71680 h 71679"/>
                  <a:gd name="connsiteX12" fmla="*/ 0 w 60090"/>
                  <a:gd name="connsiteY12" fmla="*/ 1717 h 71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90" h="71679">
                    <a:moveTo>
                      <a:pt x="0" y="1717"/>
                    </a:moveTo>
                    <a:lnTo>
                      <a:pt x="6724" y="1717"/>
                    </a:lnTo>
                    <a:lnTo>
                      <a:pt x="6724" y="14736"/>
                    </a:lnTo>
                    <a:cubicBezTo>
                      <a:pt x="11446" y="6438"/>
                      <a:pt x="19172" y="0"/>
                      <a:pt x="32048" y="0"/>
                    </a:cubicBezTo>
                    <a:cubicBezTo>
                      <a:pt x="49789" y="0"/>
                      <a:pt x="60091" y="12018"/>
                      <a:pt x="60091" y="28901"/>
                    </a:cubicBezTo>
                    <a:lnTo>
                      <a:pt x="60091" y="71680"/>
                    </a:lnTo>
                    <a:lnTo>
                      <a:pt x="53366" y="71680"/>
                    </a:lnTo>
                    <a:lnTo>
                      <a:pt x="53366" y="30045"/>
                    </a:lnTo>
                    <a:cubicBezTo>
                      <a:pt x="53366" y="15595"/>
                      <a:pt x="45211" y="6152"/>
                      <a:pt x="31047" y="6152"/>
                    </a:cubicBezTo>
                    <a:cubicBezTo>
                      <a:pt x="17312" y="6152"/>
                      <a:pt x="6724" y="16596"/>
                      <a:pt x="6724" y="31190"/>
                    </a:cubicBezTo>
                    <a:lnTo>
                      <a:pt x="6724" y="71680"/>
                    </a:lnTo>
                    <a:lnTo>
                      <a:pt x="0" y="71680"/>
                    </a:lnTo>
                    <a:lnTo>
                      <a:pt x="0" y="1717"/>
                    </a:lnTo>
                    <a:close/>
                  </a:path>
                </a:pathLst>
              </a:custGeom>
              <a:solidFill>
                <a:srgbClr val="FFFFFF"/>
              </a:solidFill>
              <a:ln w="14306" cap="flat">
                <a:noFill/>
                <a:prstDash val="solid"/>
                <a:miter/>
              </a:ln>
            </p:spPr>
            <p:txBody>
              <a:bodyPr rtlCol="0" anchor="ctr"/>
              <a:lstStyle/>
              <a:p>
                <a:endParaRPr lang="en-GB"/>
              </a:p>
            </p:txBody>
          </p:sp>
          <p:sp>
            <p:nvSpPr>
              <p:cNvPr id="26" name="Graphic 6">
                <a:extLst>
                  <a:ext uri="{FF2B5EF4-FFF2-40B4-BE49-F238E27FC236}">
                    <a16:creationId xmlns:a16="http://schemas.microsoft.com/office/drawing/2014/main" id="{26BEF3D0-252B-4ADC-A3E2-52F321334423}"/>
                  </a:ext>
                </a:extLst>
              </p:cNvPr>
              <p:cNvSpPr/>
              <p:nvPr/>
            </p:nvSpPr>
            <p:spPr>
              <a:xfrm>
                <a:off x="3190334" y="5423838"/>
                <a:ext cx="71822" cy="73254"/>
              </a:xfrm>
              <a:custGeom>
                <a:avLst/>
                <a:gdLst>
                  <a:gd name="connsiteX0" fmla="*/ 0 w 71822"/>
                  <a:gd name="connsiteY0" fmla="*/ 36913 h 73254"/>
                  <a:gd name="connsiteX1" fmla="*/ 0 w 71822"/>
                  <a:gd name="connsiteY1" fmla="*/ 36627 h 73254"/>
                  <a:gd name="connsiteX2" fmla="*/ 36054 w 71822"/>
                  <a:gd name="connsiteY2" fmla="*/ 0 h 73254"/>
                  <a:gd name="connsiteX3" fmla="*/ 71822 w 71822"/>
                  <a:gd name="connsiteY3" fmla="*/ 36341 h 73254"/>
                  <a:gd name="connsiteX4" fmla="*/ 71822 w 71822"/>
                  <a:gd name="connsiteY4" fmla="*/ 36627 h 73254"/>
                  <a:gd name="connsiteX5" fmla="*/ 35768 w 71822"/>
                  <a:gd name="connsiteY5" fmla="*/ 73253 h 73254"/>
                  <a:gd name="connsiteX6" fmla="*/ 0 w 71822"/>
                  <a:gd name="connsiteY6" fmla="*/ 36913 h 73254"/>
                  <a:gd name="connsiteX7" fmla="*/ 64669 w 71822"/>
                  <a:gd name="connsiteY7" fmla="*/ 36913 h 73254"/>
                  <a:gd name="connsiteX8" fmla="*/ 64669 w 71822"/>
                  <a:gd name="connsiteY8" fmla="*/ 36627 h 73254"/>
                  <a:gd name="connsiteX9" fmla="*/ 35768 w 71822"/>
                  <a:gd name="connsiteY9" fmla="*/ 6295 h 73254"/>
                  <a:gd name="connsiteX10" fmla="*/ 7154 w 71822"/>
                  <a:gd name="connsiteY10" fmla="*/ 36341 h 73254"/>
                  <a:gd name="connsiteX11" fmla="*/ 7154 w 71822"/>
                  <a:gd name="connsiteY11" fmla="*/ 36627 h 73254"/>
                  <a:gd name="connsiteX12" fmla="*/ 36054 w 71822"/>
                  <a:gd name="connsiteY12" fmla="*/ 66958 h 73254"/>
                  <a:gd name="connsiteX13" fmla="*/ 64669 w 71822"/>
                  <a:gd name="connsiteY13" fmla="*/ 36913 h 7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822" h="73254">
                    <a:moveTo>
                      <a:pt x="0" y="36913"/>
                    </a:moveTo>
                    <a:lnTo>
                      <a:pt x="0" y="36627"/>
                    </a:lnTo>
                    <a:cubicBezTo>
                      <a:pt x="0" y="17026"/>
                      <a:pt x="15309" y="0"/>
                      <a:pt x="36054" y="0"/>
                    </a:cubicBezTo>
                    <a:cubicBezTo>
                      <a:pt x="56800" y="0"/>
                      <a:pt x="71822" y="16739"/>
                      <a:pt x="71822" y="36341"/>
                    </a:cubicBezTo>
                    <a:lnTo>
                      <a:pt x="71822" y="36627"/>
                    </a:lnTo>
                    <a:cubicBezTo>
                      <a:pt x="71822" y="56228"/>
                      <a:pt x="56514" y="73253"/>
                      <a:pt x="35768" y="73253"/>
                    </a:cubicBezTo>
                    <a:cubicBezTo>
                      <a:pt x="15023" y="73396"/>
                      <a:pt x="0" y="56514"/>
                      <a:pt x="0" y="36913"/>
                    </a:cubicBezTo>
                    <a:close/>
                    <a:moveTo>
                      <a:pt x="64669" y="36913"/>
                    </a:moveTo>
                    <a:lnTo>
                      <a:pt x="64669" y="36627"/>
                    </a:lnTo>
                    <a:cubicBezTo>
                      <a:pt x="64669" y="19744"/>
                      <a:pt x="52078" y="6295"/>
                      <a:pt x="35768" y="6295"/>
                    </a:cubicBezTo>
                    <a:cubicBezTo>
                      <a:pt x="19172" y="6295"/>
                      <a:pt x="7154" y="19887"/>
                      <a:pt x="7154" y="36341"/>
                    </a:cubicBezTo>
                    <a:lnTo>
                      <a:pt x="7154" y="36627"/>
                    </a:lnTo>
                    <a:cubicBezTo>
                      <a:pt x="7154" y="53509"/>
                      <a:pt x="19744" y="66958"/>
                      <a:pt x="36054" y="66958"/>
                    </a:cubicBezTo>
                    <a:cubicBezTo>
                      <a:pt x="52651" y="66958"/>
                      <a:pt x="64669" y="53366"/>
                      <a:pt x="64669" y="36913"/>
                    </a:cubicBezTo>
                    <a:close/>
                  </a:path>
                </a:pathLst>
              </a:custGeom>
              <a:solidFill>
                <a:srgbClr val="FFFFFF"/>
              </a:solidFill>
              <a:ln w="14306" cap="flat">
                <a:noFill/>
                <a:prstDash val="solid"/>
                <a:miter/>
              </a:ln>
            </p:spPr>
            <p:txBody>
              <a:bodyPr rtlCol="0" anchor="ctr"/>
              <a:lstStyle/>
              <a:p>
                <a:endParaRPr lang="en-GB"/>
              </a:p>
            </p:txBody>
          </p:sp>
          <p:sp>
            <p:nvSpPr>
              <p:cNvPr id="27" name="Graphic 6">
                <a:extLst>
                  <a:ext uri="{FF2B5EF4-FFF2-40B4-BE49-F238E27FC236}">
                    <a16:creationId xmlns:a16="http://schemas.microsoft.com/office/drawing/2014/main" id="{9D98C6AD-45E3-45E0-85BE-BBD5D8BF82FF}"/>
                  </a:ext>
                </a:extLst>
              </p:cNvPr>
              <p:cNvSpPr/>
              <p:nvPr/>
            </p:nvSpPr>
            <p:spPr>
              <a:xfrm>
                <a:off x="3273602" y="5425268"/>
                <a:ext cx="104872" cy="70820"/>
              </a:xfrm>
              <a:custGeom>
                <a:avLst/>
                <a:gdLst>
                  <a:gd name="connsiteX0" fmla="*/ 0 w 104872"/>
                  <a:gd name="connsiteY0" fmla="*/ 286 h 70820"/>
                  <a:gd name="connsiteX1" fmla="*/ 7583 w 104872"/>
                  <a:gd name="connsiteY1" fmla="*/ 286 h 70820"/>
                  <a:gd name="connsiteX2" fmla="*/ 28758 w 104872"/>
                  <a:gd name="connsiteY2" fmla="*/ 61807 h 70820"/>
                  <a:gd name="connsiteX3" fmla="*/ 49932 w 104872"/>
                  <a:gd name="connsiteY3" fmla="*/ 0 h 70820"/>
                  <a:gd name="connsiteX4" fmla="*/ 55226 w 104872"/>
                  <a:gd name="connsiteY4" fmla="*/ 0 h 70820"/>
                  <a:gd name="connsiteX5" fmla="*/ 76401 w 104872"/>
                  <a:gd name="connsiteY5" fmla="*/ 61807 h 70820"/>
                  <a:gd name="connsiteX6" fmla="*/ 97576 w 104872"/>
                  <a:gd name="connsiteY6" fmla="*/ 286 h 70820"/>
                  <a:gd name="connsiteX7" fmla="*/ 104872 w 104872"/>
                  <a:gd name="connsiteY7" fmla="*/ 286 h 70820"/>
                  <a:gd name="connsiteX8" fmla="*/ 79262 w 104872"/>
                  <a:gd name="connsiteY8" fmla="*/ 70821 h 70820"/>
                  <a:gd name="connsiteX9" fmla="*/ 73539 w 104872"/>
                  <a:gd name="connsiteY9" fmla="*/ 70821 h 70820"/>
                  <a:gd name="connsiteX10" fmla="*/ 52651 w 104872"/>
                  <a:gd name="connsiteY10" fmla="*/ 10873 h 70820"/>
                  <a:gd name="connsiteX11" fmla="*/ 31619 w 104872"/>
                  <a:gd name="connsiteY11" fmla="*/ 70821 h 70820"/>
                  <a:gd name="connsiteX12" fmla="*/ 25896 w 104872"/>
                  <a:gd name="connsiteY12" fmla="*/ 70821 h 70820"/>
                  <a:gd name="connsiteX13" fmla="*/ 0 w 104872"/>
                  <a:gd name="connsiteY13" fmla="*/ 286 h 7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872" h="70820">
                    <a:moveTo>
                      <a:pt x="0" y="286"/>
                    </a:moveTo>
                    <a:lnTo>
                      <a:pt x="7583" y="286"/>
                    </a:lnTo>
                    <a:lnTo>
                      <a:pt x="28758" y="61807"/>
                    </a:lnTo>
                    <a:lnTo>
                      <a:pt x="49932" y="0"/>
                    </a:lnTo>
                    <a:lnTo>
                      <a:pt x="55226" y="0"/>
                    </a:lnTo>
                    <a:lnTo>
                      <a:pt x="76401" y="61807"/>
                    </a:lnTo>
                    <a:lnTo>
                      <a:pt x="97576" y="286"/>
                    </a:lnTo>
                    <a:lnTo>
                      <a:pt x="104872" y="286"/>
                    </a:lnTo>
                    <a:lnTo>
                      <a:pt x="79262" y="70821"/>
                    </a:lnTo>
                    <a:lnTo>
                      <a:pt x="73539" y="70821"/>
                    </a:lnTo>
                    <a:lnTo>
                      <a:pt x="52651" y="10873"/>
                    </a:lnTo>
                    <a:lnTo>
                      <a:pt x="31619" y="70821"/>
                    </a:lnTo>
                    <a:lnTo>
                      <a:pt x="25896" y="70821"/>
                    </a:lnTo>
                    <a:lnTo>
                      <a:pt x="0" y="286"/>
                    </a:lnTo>
                    <a:close/>
                  </a:path>
                </a:pathLst>
              </a:custGeom>
              <a:solidFill>
                <a:srgbClr val="FFFFFF"/>
              </a:solidFill>
              <a:ln w="14306" cap="flat">
                <a:noFill/>
                <a:prstDash val="solid"/>
                <a:miter/>
              </a:ln>
            </p:spPr>
            <p:txBody>
              <a:bodyPr rtlCol="0" anchor="ctr"/>
              <a:lstStyle/>
              <a:p>
                <a:endParaRPr lang="en-GB"/>
              </a:p>
            </p:txBody>
          </p:sp>
          <p:sp>
            <p:nvSpPr>
              <p:cNvPr id="28" name="Graphic 6">
                <a:extLst>
                  <a:ext uri="{FF2B5EF4-FFF2-40B4-BE49-F238E27FC236}">
                    <a16:creationId xmlns:a16="http://schemas.microsoft.com/office/drawing/2014/main" id="{11CAF087-E53E-461D-9806-3543BCBD038B}"/>
                  </a:ext>
                </a:extLst>
              </p:cNvPr>
              <p:cNvSpPr/>
              <p:nvPr/>
            </p:nvSpPr>
            <p:spPr>
              <a:xfrm>
                <a:off x="3398791" y="5395223"/>
                <a:ext cx="6724" cy="100294"/>
              </a:xfrm>
              <a:custGeom>
                <a:avLst/>
                <a:gdLst>
                  <a:gd name="connsiteX0" fmla="*/ 0 w 6724"/>
                  <a:gd name="connsiteY0" fmla="*/ 0 h 100294"/>
                  <a:gd name="connsiteX1" fmla="*/ 6724 w 6724"/>
                  <a:gd name="connsiteY1" fmla="*/ 0 h 100294"/>
                  <a:gd name="connsiteX2" fmla="*/ 6724 w 6724"/>
                  <a:gd name="connsiteY2" fmla="*/ 100294 h 100294"/>
                  <a:gd name="connsiteX3" fmla="*/ 0 w 6724"/>
                  <a:gd name="connsiteY3" fmla="*/ 100294 h 100294"/>
                  <a:gd name="connsiteX4" fmla="*/ 0 w 6724"/>
                  <a:gd name="connsiteY4" fmla="*/ 0 h 10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4" h="100294">
                    <a:moveTo>
                      <a:pt x="0" y="0"/>
                    </a:moveTo>
                    <a:lnTo>
                      <a:pt x="6724" y="0"/>
                    </a:lnTo>
                    <a:lnTo>
                      <a:pt x="6724" y="100294"/>
                    </a:lnTo>
                    <a:lnTo>
                      <a:pt x="0" y="100294"/>
                    </a:lnTo>
                    <a:lnTo>
                      <a:pt x="0" y="0"/>
                    </a:lnTo>
                    <a:close/>
                  </a:path>
                </a:pathLst>
              </a:custGeom>
              <a:solidFill>
                <a:srgbClr val="FFFFFF"/>
              </a:solidFill>
              <a:ln w="14306" cap="flat">
                <a:noFill/>
                <a:prstDash val="solid"/>
                <a:miter/>
              </a:ln>
            </p:spPr>
            <p:txBody>
              <a:bodyPr rtlCol="0" anchor="ctr"/>
              <a:lstStyle/>
              <a:p>
                <a:endParaRPr lang="en-GB"/>
              </a:p>
            </p:txBody>
          </p:sp>
          <p:sp>
            <p:nvSpPr>
              <p:cNvPr id="29" name="Graphic 6">
                <a:extLst>
                  <a:ext uri="{FF2B5EF4-FFF2-40B4-BE49-F238E27FC236}">
                    <a16:creationId xmlns:a16="http://schemas.microsoft.com/office/drawing/2014/main" id="{E2993E29-DD89-4F40-8D49-13EDB83F632E}"/>
                  </a:ext>
                </a:extLst>
              </p:cNvPr>
              <p:cNvSpPr/>
              <p:nvPr/>
            </p:nvSpPr>
            <p:spPr>
              <a:xfrm>
                <a:off x="3427262" y="5423838"/>
                <a:ext cx="65384" cy="73254"/>
              </a:xfrm>
              <a:custGeom>
                <a:avLst/>
                <a:gdLst>
                  <a:gd name="connsiteX0" fmla="*/ 0 w 65384"/>
                  <a:gd name="connsiteY0" fmla="*/ 36770 h 73254"/>
                  <a:gd name="connsiteX1" fmla="*/ 0 w 65384"/>
                  <a:gd name="connsiteY1" fmla="*/ 36484 h 73254"/>
                  <a:gd name="connsiteX2" fmla="*/ 33193 w 65384"/>
                  <a:gd name="connsiteY2" fmla="*/ 0 h 73254"/>
                  <a:gd name="connsiteX3" fmla="*/ 65384 w 65384"/>
                  <a:gd name="connsiteY3" fmla="*/ 36627 h 73254"/>
                  <a:gd name="connsiteX4" fmla="*/ 65241 w 65384"/>
                  <a:gd name="connsiteY4" fmla="*/ 39345 h 73254"/>
                  <a:gd name="connsiteX5" fmla="*/ 7154 w 65384"/>
                  <a:gd name="connsiteY5" fmla="*/ 39345 h 73254"/>
                  <a:gd name="connsiteX6" fmla="*/ 34624 w 65384"/>
                  <a:gd name="connsiteY6" fmla="*/ 66958 h 73254"/>
                  <a:gd name="connsiteX7" fmla="*/ 58660 w 65384"/>
                  <a:gd name="connsiteY7" fmla="*/ 55942 h 73254"/>
                  <a:gd name="connsiteX8" fmla="*/ 63381 w 65384"/>
                  <a:gd name="connsiteY8" fmla="*/ 60091 h 73254"/>
                  <a:gd name="connsiteX9" fmla="*/ 34337 w 65384"/>
                  <a:gd name="connsiteY9" fmla="*/ 73253 h 73254"/>
                  <a:gd name="connsiteX10" fmla="*/ 0 w 65384"/>
                  <a:gd name="connsiteY10" fmla="*/ 36770 h 73254"/>
                  <a:gd name="connsiteX11" fmla="*/ 58088 w 65384"/>
                  <a:gd name="connsiteY11" fmla="*/ 33336 h 73254"/>
                  <a:gd name="connsiteX12" fmla="*/ 32907 w 65384"/>
                  <a:gd name="connsiteY12" fmla="*/ 6152 h 73254"/>
                  <a:gd name="connsiteX13" fmla="*/ 7154 w 65384"/>
                  <a:gd name="connsiteY13" fmla="*/ 33336 h 73254"/>
                  <a:gd name="connsiteX14" fmla="*/ 58088 w 65384"/>
                  <a:gd name="connsiteY14" fmla="*/ 33336 h 7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384" h="73254">
                    <a:moveTo>
                      <a:pt x="0" y="36770"/>
                    </a:moveTo>
                    <a:lnTo>
                      <a:pt x="0" y="36484"/>
                    </a:lnTo>
                    <a:cubicBezTo>
                      <a:pt x="0" y="16167"/>
                      <a:pt x="14307" y="0"/>
                      <a:pt x="33193" y="0"/>
                    </a:cubicBezTo>
                    <a:cubicBezTo>
                      <a:pt x="52794" y="0"/>
                      <a:pt x="65384" y="15881"/>
                      <a:pt x="65384" y="36627"/>
                    </a:cubicBezTo>
                    <a:cubicBezTo>
                      <a:pt x="65384" y="37914"/>
                      <a:pt x="65384" y="38344"/>
                      <a:pt x="65241" y="39345"/>
                    </a:cubicBezTo>
                    <a:lnTo>
                      <a:pt x="7154" y="39345"/>
                    </a:lnTo>
                    <a:cubicBezTo>
                      <a:pt x="8441" y="56800"/>
                      <a:pt x="20889" y="66958"/>
                      <a:pt x="34624" y="66958"/>
                    </a:cubicBezTo>
                    <a:cubicBezTo>
                      <a:pt x="45497" y="66958"/>
                      <a:pt x="52937" y="62094"/>
                      <a:pt x="58660" y="55942"/>
                    </a:cubicBezTo>
                    <a:lnTo>
                      <a:pt x="63381" y="60091"/>
                    </a:lnTo>
                    <a:cubicBezTo>
                      <a:pt x="56228" y="67817"/>
                      <a:pt x="47929" y="73253"/>
                      <a:pt x="34337" y="73253"/>
                    </a:cubicBezTo>
                    <a:cubicBezTo>
                      <a:pt x="16024" y="73396"/>
                      <a:pt x="0" y="58660"/>
                      <a:pt x="0" y="36770"/>
                    </a:cubicBezTo>
                    <a:close/>
                    <a:moveTo>
                      <a:pt x="58088" y="33336"/>
                    </a:moveTo>
                    <a:cubicBezTo>
                      <a:pt x="57086" y="19172"/>
                      <a:pt x="49074" y="6152"/>
                      <a:pt x="32907" y="6152"/>
                    </a:cubicBezTo>
                    <a:cubicBezTo>
                      <a:pt x="19029" y="6152"/>
                      <a:pt x="8298" y="17884"/>
                      <a:pt x="7154" y="33336"/>
                    </a:cubicBezTo>
                    <a:lnTo>
                      <a:pt x="58088" y="33336"/>
                    </a:lnTo>
                    <a:close/>
                  </a:path>
                </a:pathLst>
              </a:custGeom>
              <a:solidFill>
                <a:srgbClr val="FFFFFF"/>
              </a:solidFill>
              <a:ln w="14306" cap="flat">
                <a:noFill/>
                <a:prstDash val="solid"/>
                <a:miter/>
              </a:ln>
            </p:spPr>
            <p:txBody>
              <a:bodyPr rtlCol="0" anchor="ctr"/>
              <a:lstStyle/>
              <a:p>
                <a:endParaRPr lang="en-GB"/>
              </a:p>
            </p:txBody>
          </p:sp>
          <p:sp>
            <p:nvSpPr>
              <p:cNvPr id="30" name="Graphic 6">
                <a:extLst>
                  <a:ext uri="{FF2B5EF4-FFF2-40B4-BE49-F238E27FC236}">
                    <a16:creationId xmlns:a16="http://schemas.microsoft.com/office/drawing/2014/main" id="{6389B618-712A-4131-A42F-C8CBE2A91181}"/>
                  </a:ext>
                </a:extLst>
              </p:cNvPr>
              <p:cNvSpPr/>
              <p:nvPr/>
            </p:nvSpPr>
            <p:spPr>
              <a:xfrm>
                <a:off x="3507812" y="5395223"/>
                <a:ext cx="69676" cy="102010"/>
              </a:xfrm>
              <a:custGeom>
                <a:avLst/>
                <a:gdLst>
                  <a:gd name="connsiteX0" fmla="*/ 0 w 69676"/>
                  <a:gd name="connsiteY0" fmla="*/ 65527 h 102010"/>
                  <a:gd name="connsiteX1" fmla="*/ 0 w 69676"/>
                  <a:gd name="connsiteY1" fmla="*/ 65241 h 102010"/>
                  <a:gd name="connsiteX2" fmla="*/ 34051 w 69676"/>
                  <a:gd name="connsiteY2" fmla="*/ 28615 h 102010"/>
                  <a:gd name="connsiteX3" fmla="*/ 62952 w 69676"/>
                  <a:gd name="connsiteY3" fmla="*/ 45354 h 102010"/>
                  <a:gd name="connsiteX4" fmla="*/ 62952 w 69676"/>
                  <a:gd name="connsiteY4" fmla="*/ 0 h 102010"/>
                  <a:gd name="connsiteX5" fmla="*/ 69676 w 69676"/>
                  <a:gd name="connsiteY5" fmla="*/ 0 h 102010"/>
                  <a:gd name="connsiteX6" fmla="*/ 69676 w 69676"/>
                  <a:gd name="connsiteY6" fmla="*/ 100294 h 102010"/>
                  <a:gd name="connsiteX7" fmla="*/ 62952 w 69676"/>
                  <a:gd name="connsiteY7" fmla="*/ 100294 h 102010"/>
                  <a:gd name="connsiteX8" fmla="*/ 62952 w 69676"/>
                  <a:gd name="connsiteY8" fmla="*/ 84699 h 102010"/>
                  <a:gd name="connsiteX9" fmla="*/ 34051 w 69676"/>
                  <a:gd name="connsiteY9" fmla="*/ 102011 h 102010"/>
                  <a:gd name="connsiteX10" fmla="*/ 0 w 69676"/>
                  <a:gd name="connsiteY10" fmla="*/ 65527 h 102010"/>
                  <a:gd name="connsiteX11" fmla="*/ 63238 w 69676"/>
                  <a:gd name="connsiteY11" fmla="*/ 65384 h 102010"/>
                  <a:gd name="connsiteX12" fmla="*/ 63238 w 69676"/>
                  <a:gd name="connsiteY12" fmla="*/ 65098 h 102010"/>
                  <a:gd name="connsiteX13" fmla="*/ 34624 w 69676"/>
                  <a:gd name="connsiteY13" fmla="*/ 35053 h 102010"/>
                  <a:gd name="connsiteX14" fmla="*/ 7154 w 69676"/>
                  <a:gd name="connsiteY14" fmla="*/ 64955 h 102010"/>
                  <a:gd name="connsiteX15" fmla="*/ 7154 w 69676"/>
                  <a:gd name="connsiteY15" fmla="*/ 65241 h 102010"/>
                  <a:gd name="connsiteX16" fmla="*/ 34624 w 69676"/>
                  <a:gd name="connsiteY16" fmla="*/ 95430 h 102010"/>
                  <a:gd name="connsiteX17" fmla="*/ 63238 w 69676"/>
                  <a:gd name="connsiteY17" fmla="*/ 65384 h 10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676" h="102010">
                    <a:moveTo>
                      <a:pt x="0" y="65527"/>
                    </a:moveTo>
                    <a:lnTo>
                      <a:pt x="0" y="65241"/>
                    </a:lnTo>
                    <a:cubicBezTo>
                      <a:pt x="0" y="42493"/>
                      <a:pt x="17169" y="28615"/>
                      <a:pt x="34051" y="28615"/>
                    </a:cubicBezTo>
                    <a:cubicBezTo>
                      <a:pt x="48072" y="28615"/>
                      <a:pt x="57086" y="36627"/>
                      <a:pt x="62952" y="45354"/>
                    </a:cubicBezTo>
                    <a:lnTo>
                      <a:pt x="62952" y="0"/>
                    </a:lnTo>
                    <a:lnTo>
                      <a:pt x="69676" y="0"/>
                    </a:lnTo>
                    <a:lnTo>
                      <a:pt x="69676" y="100294"/>
                    </a:lnTo>
                    <a:lnTo>
                      <a:pt x="62952" y="100294"/>
                    </a:lnTo>
                    <a:lnTo>
                      <a:pt x="62952" y="84699"/>
                    </a:lnTo>
                    <a:cubicBezTo>
                      <a:pt x="56943" y="93856"/>
                      <a:pt x="47929" y="102011"/>
                      <a:pt x="34051" y="102011"/>
                    </a:cubicBezTo>
                    <a:cubicBezTo>
                      <a:pt x="17169" y="102011"/>
                      <a:pt x="0" y="88276"/>
                      <a:pt x="0" y="65527"/>
                    </a:cubicBezTo>
                    <a:close/>
                    <a:moveTo>
                      <a:pt x="63238" y="65384"/>
                    </a:moveTo>
                    <a:lnTo>
                      <a:pt x="63238" y="65098"/>
                    </a:lnTo>
                    <a:cubicBezTo>
                      <a:pt x="63238" y="47071"/>
                      <a:pt x="49217" y="35053"/>
                      <a:pt x="34624" y="35053"/>
                    </a:cubicBezTo>
                    <a:cubicBezTo>
                      <a:pt x="19458" y="35053"/>
                      <a:pt x="7154" y="46213"/>
                      <a:pt x="7154" y="64955"/>
                    </a:cubicBezTo>
                    <a:lnTo>
                      <a:pt x="7154" y="65241"/>
                    </a:lnTo>
                    <a:cubicBezTo>
                      <a:pt x="7154" y="83698"/>
                      <a:pt x="19887" y="95430"/>
                      <a:pt x="34624" y="95430"/>
                    </a:cubicBezTo>
                    <a:cubicBezTo>
                      <a:pt x="49217" y="95430"/>
                      <a:pt x="63238" y="83268"/>
                      <a:pt x="63238" y="65384"/>
                    </a:cubicBezTo>
                    <a:close/>
                  </a:path>
                </a:pathLst>
              </a:custGeom>
              <a:solidFill>
                <a:srgbClr val="FFFFFF"/>
              </a:solidFill>
              <a:ln w="14306" cap="flat">
                <a:noFill/>
                <a:prstDash val="solid"/>
                <a:miter/>
              </a:ln>
            </p:spPr>
            <p:txBody>
              <a:bodyPr rtlCol="0" anchor="ctr"/>
              <a:lstStyle/>
              <a:p>
                <a:endParaRPr lang="en-GB"/>
              </a:p>
            </p:txBody>
          </p:sp>
          <p:sp>
            <p:nvSpPr>
              <p:cNvPr id="31" name="Graphic 6">
                <a:extLst>
                  <a:ext uri="{FF2B5EF4-FFF2-40B4-BE49-F238E27FC236}">
                    <a16:creationId xmlns:a16="http://schemas.microsoft.com/office/drawing/2014/main" id="{31172EAC-2191-4C29-99B8-8E141FFC0BC3}"/>
                  </a:ext>
                </a:extLst>
              </p:cNvPr>
              <p:cNvSpPr/>
              <p:nvPr/>
            </p:nvSpPr>
            <p:spPr>
              <a:xfrm>
                <a:off x="3598663" y="5423981"/>
                <a:ext cx="69533" cy="93855"/>
              </a:xfrm>
              <a:custGeom>
                <a:avLst/>
                <a:gdLst>
                  <a:gd name="connsiteX0" fmla="*/ 3005 w 69533"/>
                  <a:gd name="connsiteY0" fmla="*/ 83125 h 93855"/>
                  <a:gd name="connsiteX1" fmla="*/ 7011 w 69533"/>
                  <a:gd name="connsiteY1" fmla="*/ 77688 h 93855"/>
                  <a:gd name="connsiteX2" fmla="*/ 35339 w 69533"/>
                  <a:gd name="connsiteY2" fmla="*/ 87560 h 93855"/>
                  <a:gd name="connsiteX3" fmla="*/ 62809 w 69533"/>
                  <a:gd name="connsiteY3" fmla="*/ 60377 h 93855"/>
                  <a:gd name="connsiteX4" fmla="*/ 62809 w 69533"/>
                  <a:gd name="connsiteY4" fmla="*/ 50218 h 93855"/>
                  <a:gd name="connsiteX5" fmla="*/ 33622 w 69533"/>
                  <a:gd name="connsiteY5" fmla="*/ 66386 h 93855"/>
                  <a:gd name="connsiteX6" fmla="*/ 0 w 69533"/>
                  <a:gd name="connsiteY6" fmla="*/ 33479 h 93855"/>
                  <a:gd name="connsiteX7" fmla="*/ 0 w 69533"/>
                  <a:gd name="connsiteY7" fmla="*/ 33193 h 93855"/>
                  <a:gd name="connsiteX8" fmla="*/ 33622 w 69533"/>
                  <a:gd name="connsiteY8" fmla="*/ 0 h 93855"/>
                  <a:gd name="connsiteX9" fmla="*/ 62809 w 69533"/>
                  <a:gd name="connsiteY9" fmla="*/ 15595 h 93855"/>
                  <a:gd name="connsiteX10" fmla="*/ 62809 w 69533"/>
                  <a:gd name="connsiteY10" fmla="*/ 1574 h 93855"/>
                  <a:gd name="connsiteX11" fmla="*/ 69533 w 69533"/>
                  <a:gd name="connsiteY11" fmla="*/ 1574 h 93855"/>
                  <a:gd name="connsiteX12" fmla="*/ 69533 w 69533"/>
                  <a:gd name="connsiteY12" fmla="*/ 60806 h 93855"/>
                  <a:gd name="connsiteX13" fmla="*/ 60663 w 69533"/>
                  <a:gd name="connsiteY13" fmla="*/ 84556 h 93855"/>
                  <a:gd name="connsiteX14" fmla="*/ 35196 w 69533"/>
                  <a:gd name="connsiteY14" fmla="*/ 93856 h 93855"/>
                  <a:gd name="connsiteX15" fmla="*/ 3005 w 69533"/>
                  <a:gd name="connsiteY15" fmla="*/ 83125 h 93855"/>
                  <a:gd name="connsiteX16" fmla="*/ 63095 w 69533"/>
                  <a:gd name="connsiteY16" fmla="*/ 33193 h 93855"/>
                  <a:gd name="connsiteX17" fmla="*/ 63095 w 69533"/>
                  <a:gd name="connsiteY17" fmla="*/ 32907 h 93855"/>
                  <a:gd name="connsiteX18" fmla="*/ 34051 w 69533"/>
                  <a:gd name="connsiteY18" fmla="*/ 6295 h 93855"/>
                  <a:gd name="connsiteX19" fmla="*/ 7011 w 69533"/>
                  <a:gd name="connsiteY19" fmla="*/ 32764 h 93855"/>
                  <a:gd name="connsiteX20" fmla="*/ 7011 w 69533"/>
                  <a:gd name="connsiteY20" fmla="*/ 33050 h 93855"/>
                  <a:gd name="connsiteX21" fmla="*/ 34051 w 69533"/>
                  <a:gd name="connsiteY21" fmla="*/ 59804 h 93855"/>
                  <a:gd name="connsiteX22" fmla="*/ 63095 w 69533"/>
                  <a:gd name="connsiteY22" fmla="*/ 33193 h 9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33" h="93855">
                    <a:moveTo>
                      <a:pt x="3005" y="83125"/>
                    </a:moveTo>
                    <a:lnTo>
                      <a:pt x="7011" y="77688"/>
                    </a:lnTo>
                    <a:cubicBezTo>
                      <a:pt x="15452" y="84127"/>
                      <a:pt x="25038" y="87560"/>
                      <a:pt x="35339" y="87560"/>
                    </a:cubicBezTo>
                    <a:cubicBezTo>
                      <a:pt x="51363" y="87560"/>
                      <a:pt x="62809" y="78404"/>
                      <a:pt x="62809" y="60377"/>
                    </a:cubicBezTo>
                    <a:lnTo>
                      <a:pt x="62809" y="50218"/>
                    </a:lnTo>
                    <a:cubicBezTo>
                      <a:pt x="56800" y="58803"/>
                      <a:pt x="47357" y="66386"/>
                      <a:pt x="33622" y="66386"/>
                    </a:cubicBezTo>
                    <a:cubicBezTo>
                      <a:pt x="16739" y="66386"/>
                      <a:pt x="0" y="53509"/>
                      <a:pt x="0" y="33479"/>
                    </a:cubicBezTo>
                    <a:lnTo>
                      <a:pt x="0" y="33193"/>
                    </a:lnTo>
                    <a:cubicBezTo>
                      <a:pt x="0" y="13019"/>
                      <a:pt x="16739" y="0"/>
                      <a:pt x="33622" y="0"/>
                    </a:cubicBezTo>
                    <a:cubicBezTo>
                      <a:pt x="47643" y="0"/>
                      <a:pt x="57086" y="7440"/>
                      <a:pt x="62809" y="15595"/>
                    </a:cubicBezTo>
                    <a:lnTo>
                      <a:pt x="62809" y="1574"/>
                    </a:lnTo>
                    <a:lnTo>
                      <a:pt x="69533" y="1574"/>
                    </a:lnTo>
                    <a:lnTo>
                      <a:pt x="69533" y="60806"/>
                    </a:lnTo>
                    <a:cubicBezTo>
                      <a:pt x="69533" y="70964"/>
                      <a:pt x="66243" y="78976"/>
                      <a:pt x="60663" y="84556"/>
                    </a:cubicBezTo>
                    <a:cubicBezTo>
                      <a:pt x="54654" y="90565"/>
                      <a:pt x="45497" y="93856"/>
                      <a:pt x="35196" y="93856"/>
                    </a:cubicBezTo>
                    <a:cubicBezTo>
                      <a:pt x="23464" y="93713"/>
                      <a:pt x="12590" y="90279"/>
                      <a:pt x="3005" y="83125"/>
                    </a:cubicBezTo>
                    <a:close/>
                    <a:moveTo>
                      <a:pt x="63095" y="33193"/>
                    </a:moveTo>
                    <a:lnTo>
                      <a:pt x="63095" y="32907"/>
                    </a:lnTo>
                    <a:cubicBezTo>
                      <a:pt x="63095" y="16739"/>
                      <a:pt x="48645" y="6295"/>
                      <a:pt x="34051" y="6295"/>
                    </a:cubicBezTo>
                    <a:cubicBezTo>
                      <a:pt x="19315" y="6295"/>
                      <a:pt x="7011" y="16453"/>
                      <a:pt x="7011" y="32764"/>
                    </a:cubicBezTo>
                    <a:lnTo>
                      <a:pt x="7011" y="33050"/>
                    </a:lnTo>
                    <a:cubicBezTo>
                      <a:pt x="7011" y="48788"/>
                      <a:pt x="19601" y="59804"/>
                      <a:pt x="34051" y="59804"/>
                    </a:cubicBezTo>
                    <a:cubicBezTo>
                      <a:pt x="48645" y="59804"/>
                      <a:pt x="63095" y="49217"/>
                      <a:pt x="63095" y="33193"/>
                    </a:cubicBezTo>
                    <a:close/>
                  </a:path>
                </a:pathLst>
              </a:custGeom>
              <a:solidFill>
                <a:srgbClr val="FFFFFF"/>
              </a:solidFill>
              <a:ln w="14306" cap="flat">
                <a:noFill/>
                <a:prstDash val="solid"/>
                <a:miter/>
              </a:ln>
            </p:spPr>
            <p:txBody>
              <a:bodyPr rtlCol="0" anchor="ctr"/>
              <a:lstStyle/>
              <a:p>
                <a:endParaRPr lang="en-GB"/>
              </a:p>
            </p:txBody>
          </p:sp>
          <p:sp>
            <p:nvSpPr>
              <p:cNvPr id="32" name="Graphic 6">
                <a:extLst>
                  <a:ext uri="{FF2B5EF4-FFF2-40B4-BE49-F238E27FC236}">
                    <a16:creationId xmlns:a16="http://schemas.microsoft.com/office/drawing/2014/main" id="{20A06F6F-DB18-4465-B3A2-6CD7E5BEFD38}"/>
                  </a:ext>
                </a:extLst>
              </p:cNvPr>
              <p:cNvSpPr/>
              <p:nvPr/>
            </p:nvSpPr>
            <p:spPr>
              <a:xfrm>
                <a:off x="3688942" y="5423838"/>
                <a:ext cx="65384" cy="73254"/>
              </a:xfrm>
              <a:custGeom>
                <a:avLst/>
                <a:gdLst>
                  <a:gd name="connsiteX0" fmla="*/ 0 w 65384"/>
                  <a:gd name="connsiteY0" fmla="*/ 36770 h 73254"/>
                  <a:gd name="connsiteX1" fmla="*/ 0 w 65384"/>
                  <a:gd name="connsiteY1" fmla="*/ 36484 h 73254"/>
                  <a:gd name="connsiteX2" fmla="*/ 33193 w 65384"/>
                  <a:gd name="connsiteY2" fmla="*/ 0 h 73254"/>
                  <a:gd name="connsiteX3" fmla="*/ 65384 w 65384"/>
                  <a:gd name="connsiteY3" fmla="*/ 36627 h 73254"/>
                  <a:gd name="connsiteX4" fmla="*/ 65241 w 65384"/>
                  <a:gd name="connsiteY4" fmla="*/ 39345 h 73254"/>
                  <a:gd name="connsiteX5" fmla="*/ 7154 w 65384"/>
                  <a:gd name="connsiteY5" fmla="*/ 39345 h 73254"/>
                  <a:gd name="connsiteX6" fmla="*/ 34624 w 65384"/>
                  <a:gd name="connsiteY6" fmla="*/ 66958 h 73254"/>
                  <a:gd name="connsiteX7" fmla="*/ 58660 w 65384"/>
                  <a:gd name="connsiteY7" fmla="*/ 55942 h 73254"/>
                  <a:gd name="connsiteX8" fmla="*/ 63381 w 65384"/>
                  <a:gd name="connsiteY8" fmla="*/ 60091 h 73254"/>
                  <a:gd name="connsiteX9" fmla="*/ 34338 w 65384"/>
                  <a:gd name="connsiteY9" fmla="*/ 73253 h 73254"/>
                  <a:gd name="connsiteX10" fmla="*/ 0 w 65384"/>
                  <a:gd name="connsiteY10" fmla="*/ 36770 h 73254"/>
                  <a:gd name="connsiteX11" fmla="*/ 58088 w 65384"/>
                  <a:gd name="connsiteY11" fmla="*/ 33336 h 73254"/>
                  <a:gd name="connsiteX12" fmla="*/ 32907 w 65384"/>
                  <a:gd name="connsiteY12" fmla="*/ 6152 h 73254"/>
                  <a:gd name="connsiteX13" fmla="*/ 7154 w 65384"/>
                  <a:gd name="connsiteY13" fmla="*/ 33336 h 73254"/>
                  <a:gd name="connsiteX14" fmla="*/ 58088 w 65384"/>
                  <a:gd name="connsiteY14" fmla="*/ 33336 h 7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384" h="73254">
                    <a:moveTo>
                      <a:pt x="0" y="36770"/>
                    </a:moveTo>
                    <a:lnTo>
                      <a:pt x="0" y="36484"/>
                    </a:lnTo>
                    <a:cubicBezTo>
                      <a:pt x="0" y="16167"/>
                      <a:pt x="14307" y="0"/>
                      <a:pt x="33193" y="0"/>
                    </a:cubicBezTo>
                    <a:cubicBezTo>
                      <a:pt x="52794" y="0"/>
                      <a:pt x="65384" y="15881"/>
                      <a:pt x="65384" y="36627"/>
                    </a:cubicBezTo>
                    <a:cubicBezTo>
                      <a:pt x="65384" y="37914"/>
                      <a:pt x="65384" y="38344"/>
                      <a:pt x="65241" y="39345"/>
                    </a:cubicBezTo>
                    <a:lnTo>
                      <a:pt x="7154" y="39345"/>
                    </a:lnTo>
                    <a:cubicBezTo>
                      <a:pt x="8441" y="56800"/>
                      <a:pt x="20889" y="66958"/>
                      <a:pt x="34624" y="66958"/>
                    </a:cubicBezTo>
                    <a:cubicBezTo>
                      <a:pt x="45497" y="66958"/>
                      <a:pt x="52937" y="62094"/>
                      <a:pt x="58660" y="55942"/>
                    </a:cubicBezTo>
                    <a:lnTo>
                      <a:pt x="63381" y="60091"/>
                    </a:lnTo>
                    <a:cubicBezTo>
                      <a:pt x="56228" y="67817"/>
                      <a:pt x="47929" y="73253"/>
                      <a:pt x="34338" y="73253"/>
                    </a:cubicBezTo>
                    <a:cubicBezTo>
                      <a:pt x="15881" y="73396"/>
                      <a:pt x="0" y="58660"/>
                      <a:pt x="0" y="36770"/>
                    </a:cubicBezTo>
                    <a:close/>
                    <a:moveTo>
                      <a:pt x="58088" y="33336"/>
                    </a:moveTo>
                    <a:cubicBezTo>
                      <a:pt x="57086" y="19172"/>
                      <a:pt x="49074" y="6152"/>
                      <a:pt x="32907" y="6152"/>
                    </a:cubicBezTo>
                    <a:cubicBezTo>
                      <a:pt x="19029" y="6152"/>
                      <a:pt x="8298" y="17884"/>
                      <a:pt x="7154" y="33336"/>
                    </a:cubicBezTo>
                    <a:lnTo>
                      <a:pt x="58088" y="33336"/>
                    </a:lnTo>
                    <a:close/>
                  </a:path>
                </a:pathLst>
              </a:custGeom>
              <a:solidFill>
                <a:srgbClr val="FFFFFF"/>
              </a:solidFill>
              <a:ln w="14306" cap="flat">
                <a:noFill/>
                <a:prstDash val="solid"/>
                <a:miter/>
              </a:ln>
            </p:spPr>
            <p:txBody>
              <a:bodyPr rtlCol="0" anchor="ctr"/>
              <a:lstStyle/>
              <a:p>
                <a:endParaRPr lang="en-GB"/>
              </a:p>
            </p:txBody>
          </p:sp>
        </p:grpSp>
        <p:sp>
          <p:nvSpPr>
            <p:cNvPr id="33" name="Graphic 6">
              <a:extLst>
                <a:ext uri="{FF2B5EF4-FFF2-40B4-BE49-F238E27FC236}">
                  <a16:creationId xmlns:a16="http://schemas.microsoft.com/office/drawing/2014/main" id="{C1B9BFC6-17E3-44C6-BCB5-56F27C91E0CB}"/>
                </a:ext>
              </a:extLst>
            </p:cNvPr>
            <p:cNvSpPr/>
            <p:nvPr/>
          </p:nvSpPr>
          <p:spPr>
            <a:xfrm>
              <a:off x="3795818" y="5673786"/>
              <a:ext cx="300452" cy="300452"/>
            </a:xfrm>
            <a:custGeom>
              <a:avLst/>
              <a:gdLst>
                <a:gd name="connsiteX0" fmla="*/ 300453 w 300452"/>
                <a:gd name="connsiteY0" fmla="*/ 150226 h 300452"/>
                <a:gd name="connsiteX1" fmla="*/ 150226 w 300452"/>
                <a:gd name="connsiteY1" fmla="*/ 300453 h 300452"/>
                <a:gd name="connsiteX2" fmla="*/ 0 w 300452"/>
                <a:gd name="connsiteY2" fmla="*/ 150226 h 300452"/>
                <a:gd name="connsiteX3" fmla="*/ 150226 w 300452"/>
                <a:gd name="connsiteY3" fmla="*/ 0 h 300452"/>
                <a:gd name="connsiteX4" fmla="*/ 300453 w 300452"/>
                <a:gd name="connsiteY4" fmla="*/ 150226 h 30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52" h="300452">
                  <a:moveTo>
                    <a:pt x="300453" y="150226"/>
                  </a:moveTo>
                  <a:cubicBezTo>
                    <a:pt x="300453" y="233209"/>
                    <a:pt x="233209" y="300453"/>
                    <a:pt x="150226" y="300453"/>
                  </a:cubicBezTo>
                  <a:cubicBezTo>
                    <a:pt x="67244" y="300453"/>
                    <a:pt x="0" y="233209"/>
                    <a:pt x="0" y="150226"/>
                  </a:cubicBezTo>
                  <a:cubicBezTo>
                    <a:pt x="0" y="67244"/>
                    <a:pt x="67244" y="0"/>
                    <a:pt x="150226" y="0"/>
                  </a:cubicBezTo>
                  <a:cubicBezTo>
                    <a:pt x="233209" y="0"/>
                    <a:pt x="300453" y="67244"/>
                    <a:pt x="300453" y="150226"/>
                  </a:cubicBezTo>
                </a:path>
              </a:pathLst>
            </a:custGeom>
            <a:solidFill>
              <a:srgbClr val="D2D5DA"/>
            </a:solidFill>
            <a:ln w="14306" cap="flat">
              <a:noFill/>
              <a:prstDash val="solid"/>
              <a:miter/>
            </a:ln>
          </p:spPr>
          <p:txBody>
            <a:bodyPr rtlCol="0" anchor="ctr"/>
            <a:lstStyle/>
            <a:p>
              <a:endParaRPr lang="en-GB"/>
            </a:p>
          </p:txBody>
        </p:sp>
        <p:sp>
          <p:nvSpPr>
            <p:cNvPr id="34" name="Graphic 6">
              <a:extLst>
                <a:ext uri="{FF2B5EF4-FFF2-40B4-BE49-F238E27FC236}">
                  <a16:creationId xmlns:a16="http://schemas.microsoft.com/office/drawing/2014/main" id="{05A35C0C-1169-4247-96A1-F42E4FC49788}"/>
                </a:ext>
              </a:extLst>
            </p:cNvPr>
            <p:cNvSpPr/>
            <p:nvPr/>
          </p:nvSpPr>
          <p:spPr>
            <a:xfrm>
              <a:off x="3673205" y="5673786"/>
              <a:ext cx="300452" cy="300452"/>
            </a:xfrm>
            <a:custGeom>
              <a:avLst/>
              <a:gdLst>
                <a:gd name="connsiteX0" fmla="*/ 300453 w 300452"/>
                <a:gd name="connsiteY0" fmla="*/ 150226 h 300452"/>
                <a:gd name="connsiteX1" fmla="*/ 150226 w 300452"/>
                <a:gd name="connsiteY1" fmla="*/ 300453 h 300452"/>
                <a:gd name="connsiteX2" fmla="*/ 0 w 300452"/>
                <a:gd name="connsiteY2" fmla="*/ 150226 h 300452"/>
                <a:gd name="connsiteX3" fmla="*/ 150226 w 300452"/>
                <a:gd name="connsiteY3" fmla="*/ 0 h 300452"/>
                <a:gd name="connsiteX4" fmla="*/ 300453 w 300452"/>
                <a:gd name="connsiteY4" fmla="*/ 150226 h 30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52" h="300452">
                  <a:moveTo>
                    <a:pt x="300453" y="150226"/>
                  </a:moveTo>
                  <a:cubicBezTo>
                    <a:pt x="300453" y="233209"/>
                    <a:pt x="233209" y="300453"/>
                    <a:pt x="150226" y="300453"/>
                  </a:cubicBezTo>
                  <a:cubicBezTo>
                    <a:pt x="67244" y="300453"/>
                    <a:pt x="0" y="233209"/>
                    <a:pt x="0" y="150226"/>
                  </a:cubicBezTo>
                  <a:cubicBezTo>
                    <a:pt x="0" y="67244"/>
                    <a:pt x="67244" y="0"/>
                    <a:pt x="150226" y="0"/>
                  </a:cubicBezTo>
                  <a:cubicBezTo>
                    <a:pt x="233209" y="0"/>
                    <a:pt x="300453" y="67244"/>
                    <a:pt x="300453" y="150226"/>
                  </a:cubicBezTo>
                </a:path>
              </a:pathLst>
            </a:custGeom>
            <a:solidFill>
              <a:srgbClr val="989898"/>
            </a:solidFill>
            <a:ln w="14306" cap="flat">
              <a:noFill/>
              <a:prstDash val="solid"/>
              <a:miter/>
            </a:ln>
          </p:spPr>
          <p:txBody>
            <a:bodyPr rtlCol="0" anchor="ctr"/>
            <a:lstStyle/>
            <a:p>
              <a:endParaRPr lang="en-GB"/>
            </a:p>
          </p:txBody>
        </p:sp>
        <p:sp>
          <p:nvSpPr>
            <p:cNvPr id="35" name="Graphic 6">
              <a:extLst>
                <a:ext uri="{FF2B5EF4-FFF2-40B4-BE49-F238E27FC236}">
                  <a16:creationId xmlns:a16="http://schemas.microsoft.com/office/drawing/2014/main" id="{85B6CBD0-1D3C-4572-90C8-21585AAC60EC}"/>
                </a:ext>
              </a:extLst>
            </p:cNvPr>
            <p:cNvSpPr/>
            <p:nvPr/>
          </p:nvSpPr>
          <p:spPr>
            <a:xfrm>
              <a:off x="3550591" y="5673786"/>
              <a:ext cx="300452" cy="300452"/>
            </a:xfrm>
            <a:custGeom>
              <a:avLst/>
              <a:gdLst>
                <a:gd name="connsiteX0" fmla="*/ 300453 w 300452"/>
                <a:gd name="connsiteY0" fmla="*/ 150226 h 300452"/>
                <a:gd name="connsiteX1" fmla="*/ 150226 w 300452"/>
                <a:gd name="connsiteY1" fmla="*/ 300453 h 300452"/>
                <a:gd name="connsiteX2" fmla="*/ 0 w 300452"/>
                <a:gd name="connsiteY2" fmla="*/ 150226 h 300452"/>
                <a:gd name="connsiteX3" fmla="*/ 150226 w 300452"/>
                <a:gd name="connsiteY3" fmla="*/ 0 h 300452"/>
                <a:gd name="connsiteX4" fmla="*/ 300453 w 300452"/>
                <a:gd name="connsiteY4" fmla="*/ 150226 h 30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52" h="300452">
                  <a:moveTo>
                    <a:pt x="300453" y="150226"/>
                  </a:moveTo>
                  <a:cubicBezTo>
                    <a:pt x="300453" y="233209"/>
                    <a:pt x="233209" y="300453"/>
                    <a:pt x="150226" y="300453"/>
                  </a:cubicBezTo>
                  <a:cubicBezTo>
                    <a:pt x="67244" y="300453"/>
                    <a:pt x="0" y="233209"/>
                    <a:pt x="0" y="150226"/>
                  </a:cubicBezTo>
                  <a:cubicBezTo>
                    <a:pt x="0" y="67244"/>
                    <a:pt x="67244" y="0"/>
                    <a:pt x="150226" y="0"/>
                  </a:cubicBezTo>
                  <a:cubicBezTo>
                    <a:pt x="233209" y="0"/>
                    <a:pt x="300453" y="67244"/>
                    <a:pt x="300453" y="150226"/>
                  </a:cubicBezTo>
                </a:path>
              </a:pathLst>
            </a:custGeom>
            <a:solidFill>
              <a:srgbClr val="1A2746"/>
            </a:solidFill>
            <a:ln w="14306" cap="flat">
              <a:noFill/>
              <a:prstDash val="solid"/>
              <a:miter/>
            </a:ln>
          </p:spPr>
          <p:txBody>
            <a:bodyPr rtlCol="0" anchor="ctr"/>
            <a:lstStyle/>
            <a:p>
              <a:endParaRPr lang="en-GB"/>
            </a:p>
          </p:txBody>
        </p:sp>
        <p:sp>
          <p:nvSpPr>
            <p:cNvPr id="36" name="Graphic 6">
              <a:extLst>
                <a:ext uri="{FF2B5EF4-FFF2-40B4-BE49-F238E27FC236}">
                  <a16:creationId xmlns:a16="http://schemas.microsoft.com/office/drawing/2014/main" id="{530AFB0D-62CC-459E-A791-6D7DB2B39282}"/>
                </a:ext>
              </a:extLst>
            </p:cNvPr>
            <p:cNvSpPr/>
            <p:nvPr/>
          </p:nvSpPr>
          <p:spPr>
            <a:xfrm>
              <a:off x="680694" y="5005064"/>
              <a:ext cx="906366" cy="906366"/>
            </a:xfrm>
            <a:custGeom>
              <a:avLst/>
              <a:gdLst>
                <a:gd name="connsiteX0" fmla="*/ 906366 w 906366"/>
                <a:gd name="connsiteY0" fmla="*/ 453112 h 906366"/>
                <a:gd name="connsiteX1" fmla="*/ 453255 w 906366"/>
                <a:gd name="connsiteY1" fmla="*/ 906366 h 906366"/>
                <a:gd name="connsiteX2" fmla="*/ 0 w 906366"/>
                <a:gd name="connsiteY2" fmla="*/ 453112 h 906366"/>
                <a:gd name="connsiteX3" fmla="*/ 453112 w 906366"/>
                <a:gd name="connsiteY3" fmla="*/ 0 h 906366"/>
                <a:gd name="connsiteX4" fmla="*/ 906366 w 906366"/>
                <a:gd name="connsiteY4" fmla="*/ 453112 h 90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366" h="906366">
                  <a:moveTo>
                    <a:pt x="906366" y="453112"/>
                  </a:moveTo>
                  <a:cubicBezTo>
                    <a:pt x="906366" y="703346"/>
                    <a:pt x="703489" y="906366"/>
                    <a:pt x="453255" y="906366"/>
                  </a:cubicBezTo>
                  <a:cubicBezTo>
                    <a:pt x="202877" y="906366"/>
                    <a:pt x="0" y="703489"/>
                    <a:pt x="0" y="453112"/>
                  </a:cubicBezTo>
                  <a:cubicBezTo>
                    <a:pt x="0" y="202734"/>
                    <a:pt x="202877" y="0"/>
                    <a:pt x="453112" y="0"/>
                  </a:cubicBezTo>
                  <a:cubicBezTo>
                    <a:pt x="703489" y="0"/>
                    <a:pt x="906366" y="202877"/>
                    <a:pt x="906366" y="453112"/>
                  </a:cubicBezTo>
                </a:path>
              </a:pathLst>
            </a:custGeom>
            <a:solidFill>
              <a:srgbClr val="AABE3B"/>
            </a:solidFill>
            <a:ln w="14306" cap="flat">
              <a:noFill/>
              <a:prstDash val="solid"/>
              <a:miter/>
            </a:ln>
          </p:spPr>
          <p:txBody>
            <a:bodyPr rtlCol="0" anchor="ctr"/>
            <a:lstStyle/>
            <a:p>
              <a:endParaRPr lang="en-GB"/>
            </a:p>
          </p:txBody>
        </p:sp>
        <p:sp>
          <p:nvSpPr>
            <p:cNvPr id="37" name="Graphic 6">
              <a:extLst>
                <a:ext uri="{FF2B5EF4-FFF2-40B4-BE49-F238E27FC236}">
                  <a16:creationId xmlns:a16="http://schemas.microsoft.com/office/drawing/2014/main" id="{60B3E66F-28CD-4845-83F6-085D9826C840}"/>
                </a:ext>
              </a:extLst>
            </p:cNvPr>
            <p:cNvSpPr/>
            <p:nvPr/>
          </p:nvSpPr>
          <p:spPr>
            <a:xfrm>
              <a:off x="1297623" y="5673786"/>
              <a:ext cx="300452" cy="300452"/>
            </a:xfrm>
            <a:custGeom>
              <a:avLst/>
              <a:gdLst>
                <a:gd name="connsiteX0" fmla="*/ 300453 w 300452"/>
                <a:gd name="connsiteY0" fmla="*/ 150226 h 300452"/>
                <a:gd name="connsiteX1" fmla="*/ 150226 w 300452"/>
                <a:gd name="connsiteY1" fmla="*/ 300453 h 300452"/>
                <a:gd name="connsiteX2" fmla="*/ 0 w 300452"/>
                <a:gd name="connsiteY2" fmla="*/ 150226 h 300452"/>
                <a:gd name="connsiteX3" fmla="*/ 150226 w 300452"/>
                <a:gd name="connsiteY3" fmla="*/ 0 h 300452"/>
                <a:gd name="connsiteX4" fmla="*/ 300453 w 300452"/>
                <a:gd name="connsiteY4" fmla="*/ 150226 h 30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52" h="300452">
                  <a:moveTo>
                    <a:pt x="300453" y="150226"/>
                  </a:moveTo>
                  <a:cubicBezTo>
                    <a:pt x="300453" y="233209"/>
                    <a:pt x="233209" y="300453"/>
                    <a:pt x="150226" y="300453"/>
                  </a:cubicBezTo>
                  <a:cubicBezTo>
                    <a:pt x="67244" y="300453"/>
                    <a:pt x="0" y="233209"/>
                    <a:pt x="0" y="150226"/>
                  </a:cubicBezTo>
                  <a:cubicBezTo>
                    <a:pt x="0" y="67244"/>
                    <a:pt x="67244" y="0"/>
                    <a:pt x="150226" y="0"/>
                  </a:cubicBezTo>
                  <a:cubicBezTo>
                    <a:pt x="233209" y="0"/>
                    <a:pt x="300453" y="67244"/>
                    <a:pt x="300453" y="150226"/>
                  </a:cubicBezTo>
                </a:path>
              </a:pathLst>
            </a:custGeom>
            <a:solidFill>
              <a:srgbClr val="026635"/>
            </a:solidFill>
            <a:ln w="14306" cap="flat">
              <a:noFill/>
              <a:prstDash val="solid"/>
              <a:miter/>
            </a:ln>
          </p:spPr>
          <p:txBody>
            <a:bodyPr rtlCol="0" anchor="ctr"/>
            <a:lstStyle/>
            <a:p>
              <a:endParaRPr lang="en-GB"/>
            </a:p>
          </p:txBody>
        </p:sp>
        <p:grpSp>
          <p:nvGrpSpPr>
            <p:cNvPr id="38" name="Graphic 6">
              <a:extLst>
                <a:ext uri="{FF2B5EF4-FFF2-40B4-BE49-F238E27FC236}">
                  <a16:creationId xmlns:a16="http://schemas.microsoft.com/office/drawing/2014/main" id="{3A0F4902-1F58-4783-BA75-FD681103486C}"/>
                </a:ext>
              </a:extLst>
            </p:cNvPr>
            <p:cNvGrpSpPr/>
            <p:nvPr/>
          </p:nvGrpSpPr>
          <p:grpSpPr>
            <a:xfrm>
              <a:off x="1011621" y="5395223"/>
              <a:ext cx="249518" cy="101870"/>
              <a:chOff x="1011621" y="5395223"/>
              <a:chExt cx="249518" cy="101870"/>
            </a:xfrm>
            <a:solidFill>
              <a:srgbClr val="FFFFFF"/>
            </a:solidFill>
          </p:grpSpPr>
          <p:sp>
            <p:nvSpPr>
              <p:cNvPr id="39" name="Graphic 6">
                <a:extLst>
                  <a:ext uri="{FF2B5EF4-FFF2-40B4-BE49-F238E27FC236}">
                    <a16:creationId xmlns:a16="http://schemas.microsoft.com/office/drawing/2014/main" id="{37E0D312-5AF3-4ADD-A7FA-F00B3B9FDA88}"/>
                  </a:ext>
                </a:extLst>
              </p:cNvPr>
              <p:cNvSpPr/>
              <p:nvPr/>
            </p:nvSpPr>
            <p:spPr>
              <a:xfrm>
                <a:off x="1011621" y="5395223"/>
                <a:ext cx="6724" cy="100294"/>
              </a:xfrm>
              <a:custGeom>
                <a:avLst/>
                <a:gdLst>
                  <a:gd name="connsiteX0" fmla="*/ 0 w 6724"/>
                  <a:gd name="connsiteY0" fmla="*/ 0 h 100294"/>
                  <a:gd name="connsiteX1" fmla="*/ 6724 w 6724"/>
                  <a:gd name="connsiteY1" fmla="*/ 0 h 100294"/>
                  <a:gd name="connsiteX2" fmla="*/ 6724 w 6724"/>
                  <a:gd name="connsiteY2" fmla="*/ 100294 h 100294"/>
                  <a:gd name="connsiteX3" fmla="*/ 0 w 6724"/>
                  <a:gd name="connsiteY3" fmla="*/ 100294 h 100294"/>
                  <a:gd name="connsiteX4" fmla="*/ 0 w 6724"/>
                  <a:gd name="connsiteY4" fmla="*/ 0 h 10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4" h="100294">
                    <a:moveTo>
                      <a:pt x="0" y="0"/>
                    </a:moveTo>
                    <a:lnTo>
                      <a:pt x="6724" y="0"/>
                    </a:lnTo>
                    <a:lnTo>
                      <a:pt x="6724" y="100294"/>
                    </a:lnTo>
                    <a:lnTo>
                      <a:pt x="0" y="100294"/>
                    </a:lnTo>
                    <a:lnTo>
                      <a:pt x="0" y="0"/>
                    </a:lnTo>
                    <a:close/>
                  </a:path>
                </a:pathLst>
              </a:custGeom>
              <a:solidFill>
                <a:srgbClr val="FFFFFF"/>
              </a:solidFill>
              <a:ln w="14306" cap="flat">
                <a:noFill/>
                <a:prstDash val="solid"/>
                <a:miter/>
              </a:ln>
            </p:spPr>
            <p:txBody>
              <a:bodyPr rtlCol="0" anchor="ctr"/>
              <a:lstStyle/>
              <a:p>
                <a:endParaRPr lang="en-GB"/>
              </a:p>
            </p:txBody>
          </p:sp>
          <p:sp>
            <p:nvSpPr>
              <p:cNvPr id="40" name="Graphic 6">
                <a:extLst>
                  <a:ext uri="{FF2B5EF4-FFF2-40B4-BE49-F238E27FC236}">
                    <a16:creationId xmlns:a16="http://schemas.microsoft.com/office/drawing/2014/main" id="{4BB68801-C49B-4C29-B4A6-9C80F2B1EB71}"/>
                  </a:ext>
                </a:extLst>
              </p:cNvPr>
              <p:cNvSpPr/>
              <p:nvPr/>
            </p:nvSpPr>
            <p:spPr>
              <a:xfrm>
                <a:off x="1039091" y="5424410"/>
                <a:ext cx="60519" cy="72683"/>
              </a:xfrm>
              <a:custGeom>
                <a:avLst/>
                <a:gdLst>
                  <a:gd name="connsiteX0" fmla="*/ 0 w 60519"/>
                  <a:gd name="connsiteY0" fmla="*/ 50791 h 72683"/>
                  <a:gd name="connsiteX1" fmla="*/ 0 w 60519"/>
                  <a:gd name="connsiteY1" fmla="*/ 50505 h 72683"/>
                  <a:gd name="connsiteX2" fmla="*/ 30618 w 60519"/>
                  <a:gd name="connsiteY2" fmla="*/ 27756 h 72683"/>
                  <a:gd name="connsiteX3" fmla="*/ 53795 w 60519"/>
                  <a:gd name="connsiteY3" fmla="*/ 30761 h 72683"/>
                  <a:gd name="connsiteX4" fmla="*/ 53795 w 60519"/>
                  <a:gd name="connsiteY4" fmla="*/ 27756 h 72683"/>
                  <a:gd name="connsiteX5" fmla="*/ 30761 w 60519"/>
                  <a:gd name="connsiteY5" fmla="*/ 6295 h 72683"/>
                  <a:gd name="connsiteX6" fmla="*/ 8727 w 60519"/>
                  <a:gd name="connsiteY6" fmla="*/ 11875 h 72683"/>
                  <a:gd name="connsiteX7" fmla="*/ 6295 w 60519"/>
                  <a:gd name="connsiteY7" fmla="*/ 6009 h 72683"/>
                  <a:gd name="connsiteX8" fmla="*/ 31190 w 60519"/>
                  <a:gd name="connsiteY8" fmla="*/ 0 h 72683"/>
                  <a:gd name="connsiteX9" fmla="*/ 53366 w 60519"/>
                  <a:gd name="connsiteY9" fmla="*/ 7726 h 72683"/>
                  <a:gd name="connsiteX10" fmla="*/ 60520 w 60519"/>
                  <a:gd name="connsiteY10" fmla="*/ 27470 h 72683"/>
                  <a:gd name="connsiteX11" fmla="*/ 60520 w 60519"/>
                  <a:gd name="connsiteY11" fmla="*/ 71107 h 72683"/>
                  <a:gd name="connsiteX12" fmla="*/ 53938 w 60519"/>
                  <a:gd name="connsiteY12" fmla="*/ 71107 h 72683"/>
                  <a:gd name="connsiteX13" fmla="*/ 53938 w 60519"/>
                  <a:gd name="connsiteY13" fmla="*/ 59375 h 72683"/>
                  <a:gd name="connsiteX14" fmla="*/ 27184 w 60519"/>
                  <a:gd name="connsiteY14" fmla="*/ 72681 h 72683"/>
                  <a:gd name="connsiteX15" fmla="*/ 0 w 60519"/>
                  <a:gd name="connsiteY15" fmla="*/ 50791 h 72683"/>
                  <a:gd name="connsiteX16" fmla="*/ 53938 w 60519"/>
                  <a:gd name="connsiteY16" fmla="*/ 44925 h 72683"/>
                  <a:gd name="connsiteX17" fmla="*/ 53938 w 60519"/>
                  <a:gd name="connsiteY17" fmla="*/ 36913 h 72683"/>
                  <a:gd name="connsiteX18" fmla="*/ 30188 w 60519"/>
                  <a:gd name="connsiteY18" fmla="*/ 33765 h 72683"/>
                  <a:gd name="connsiteX19" fmla="*/ 7154 w 60519"/>
                  <a:gd name="connsiteY19" fmla="*/ 50075 h 72683"/>
                  <a:gd name="connsiteX20" fmla="*/ 7154 w 60519"/>
                  <a:gd name="connsiteY20" fmla="*/ 50362 h 72683"/>
                  <a:gd name="connsiteX21" fmla="*/ 27470 w 60519"/>
                  <a:gd name="connsiteY21" fmla="*/ 66386 h 72683"/>
                  <a:gd name="connsiteX22" fmla="*/ 53938 w 60519"/>
                  <a:gd name="connsiteY22" fmla="*/ 44925 h 7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519" h="72683">
                    <a:moveTo>
                      <a:pt x="0" y="50791"/>
                    </a:moveTo>
                    <a:lnTo>
                      <a:pt x="0" y="50505"/>
                    </a:lnTo>
                    <a:cubicBezTo>
                      <a:pt x="0" y="35911"/>
                      <a:pt x="12447" y="27756"/>
                      <a:pt x="30618" y="27756"/>
                    </a:cubicBezTo>
                    <a:cubicBezTo>
                      <a:pt x="40347" y="27756"/>
                      <a:pt x="47071" y="29044"/>
                      <a:pt x="53795" y="30761"/>
                    </a:cubicBezTo>
                    <a:lnTo>
                      <a:pt x="53795" y="27756"/>
                    </a:lnTo>
                    <a:cubicBezTo>
                      <a:pt x="53795" y="13592"/>
                      <a:pt x="45211" y="6295"/>
                      <a:pt x="30761" y="6295"/>
                    </a:cubicBezTo>
                    <a:cubicBezTo>
                      <a:pt x="22319" y="6295"/>
                      <a:pt x="15309" y="8584"/>
                      <a:pt x="8727" y="11875"/>
                    </a:cubicBezTo>
                    <a:lnTo>
                      <a:pt x="6295" y="6009"/>
                    </a:lnTo>
                    <a:cubicBezTo>
                      <a:pt x="14021" y="2432"/>
                      <a:pt x="21461" y="0"/>
                      <a:pt x="31190" y="0"/>
                    </a:cubicBezTo>
                    <a:cubicBezTo>
                      <a:pt x="40633" y="0"/>
                      <a:pt x="48216" y="2575"/>
                      <a:pt x="53366" y="7726"/>
                    </a:cubicBezTo>
                    <a:cubicBezTo>
                      <a:pt x="58088" y="12447"/>
                      <a:pt x="60520" y="18885"/>
                      <a:pt x="60520" y="27470"/>
                    </a:cubicBezTo>
                    <a:lnTo>
                      <a:pt x="60520" y="71107"/>
                    </a:lnTo>
                    <a:lnTo>
                      <a:pt x="53938" y="71107"/>
                    </a:lnTo>
                    <a:lnTo>
                      <a:pt x="53938" y="59375"/>
                    </a:lnTo>
                    <a:cubicBezTo>
                      <a:pt x="49074" y="66100"/>
                      <a:pt x="40490" y="72681"/>
                      <a:pt x="27184" y="72681"/>
                    </a:cubicBezTo>
                    <a:cubicBezTo>
                      <a:pt x="14021" y="72824"/>
                      <a:pt x="0" y="65384"/>
                      <a:pt x="0" y="50791"/>
                    </a:cubicBezTo>
                    <a:close/>
                    <a:moveTo>
                      <a:pt x="53938" y="44925"/>
                    </a:moveTo>
                    <a:lnTo>
                      <a:pt x="53938" y="36913"/>
                    </a:lnTo>
                    <a:cubicBezTo>
                      <a:pt x="48072" y="35339"/>
                      <a:pt x="40203" y="33765"/>
                      <a:pt x="30188" y="33765"/>
                    </a:cubicBezTo>
                    <a:cubicBezTo>
                      <a:pt x="15309" y="33765"/>
                      <a:pt x="7154" y="40346"/>
                      <a:pt x="7154" y="50075"/>
                    </a:cubicBezTo>
                    <a:lnTo>
                      <a:pt x="7154" y="50362"/>
                    </a:lnTo>
                    <a:cubicBezTo>
                      <a:pt x="7154" y="60520"/>
                      <a:pt x="16740" y="66386"/>
                      <a:pt x="27470" y="66386"/>
                    </a:cubicBezTo>
                    <a:cubicBezTo>
                      <a:pt x="41777" y="66386"/>
                      <a:pt x="53938" y="57658"/>
                      <a:pt x="53938" y="44925"/>
                    </a:cubicBezTo>
                    <a:close/>
                  </a:path>
                </a:pathLst>
              </a:custGeom>
              <a:solidFill>
                <a:srgbClr val="FFFFFF"/>
              </a:solidFill>
              <a:ln w="14306" cap="flat">
                <a:noFill/>
                <a:prstDash val="solid"/>
                <a:miter/>
              </a:ln>
            </p:spPr>
            <p:txBody>
              <a:bodyPr rtlCol="0" anchor="ctr"/>
              <a:lstStyle/>
              <a:p>
                <a:endParaRPr lang="en-GB"/>
              </a:p>
            </p:txBody>
          </p:sp>
          <p:sp>
            <p:nvSpPr>
              <p:cNvPr id="41" name="Graphic 6">
                <a:extLst>
                  <a:ext uri="{FF2B5EF4-FFF2-40B4-BE49-F238E27FC236}">
                    <a16:creationId xmlns:a16="http://schemas.microsoft.com/office/drawing/2014/main" id="{63C60112-1D3D-402C-885C-07D6CAB7B302}"/>
                  </a:ext>
                </a:extLst>
              </p:cNvPr>
              <p:cNvSpPr/>
              <p:nvPr/>
            </p:nvSpPr>
            <p:spPr>
              <a:xfrm>
                <a:off x="1123647" y="5395223"/>
                <a:ext cx="69676" cy="101869"/>
              </a:xfrm>
              <a:custGeom>
                <a:avLst/>
                <a:gdLst>
                  <a:gd name="connsiteX0" fmla="*/ 6724 w 69676"/>
                  <a:gd name="connsiteY0" fmla="*/ 85128 h 101869"/>
                  <a:gd name="connsiteX1" fmla="*/ 6724 w 69676"/>
                  <a:gd name="connsiteY1" fmla="*/ 100294 h 101869"/>
                  <a:gd name="connsiteX2" fmla="*/ 0 w 69676"/>
                  <a:gd name="connsiteY2" fmla="*/ 100294 h 101869"/>
                  <a:gd name="connsiteX3" fmla="*/ 0 w 69676"/>
                  <a:gd name="connsiteY3" fmla="*/ 0 h 101869"/>
                  <a:gd name="connsiteX4" fmla="*/ 6724 w 69676"/>
                  <a:gd name="connsiteY4" fmla="*/ 0 h 101869"/>
                  <a:gd name="connsiteX5" fmla="*/ 6724 w 69676"/>
                  <a:gd name="connsiteY5" fmla="*/ 45926 h 101869"/>
                  <a:gd name="connsiteX6" fmla="*/ 35625 w 69676"/>
                  <a:gd name="connsiteY6" fmla="*/ 28615 h 101869"/>
                  <a:gd name="connsiteX7" fmla="*/ 69677 w 69676"/>
                  <a:gd name="connsiteY7" fmla="*/ 64955 h 101869"/>
                  <a:gd name="connsiteX8" fmla="*/ 69677 w 69676"/>
                  <a:gd name="connsiteY8" fmla="*/ 65241 h 101869"/>
                  <a:gd name="connsiteX9" fmla="*/ 35625 w 69676"/>
                  <a:gd name="connsiteY9" fmla="*/ 101868 h 101869"/>
                  <a:gd name="connsiteX10" fmla="*/ 6724 w 69676"/>
                  <a:gd name="connsiteY10" fmla="*/ 85128 h 101869"/>
                  <a:gd name="connsiteX11" fmla="*/ 62380 w 69676"/>
                  <a:gd name="connsiteY11" fmla="*/ 65527 h 101869"/>
                  <a:gd name="connsiteX12" fmla="*/ 62380 w 69676"/>
                  <a:gd name="connsiteY12" fmla="*/ 65241 h 101869"/>
                  <a:gd name="connsiteX13" fmla="*/ 34910 w 69676"/>
                  <a:gd name="connsiteY13" fmla="*/ 35053 h 101869"/>
                  <a:gd name="connsiteX14" fmla="*/ 6295 w 69676"/>
                  <a:gd name="connsiteY14" fmla="*/ 65098 h 101869"/>
                  <a:gd name="connsiteX15" fmla="*/ 6295 w 69676"/>
                  <a:gd name="connsiteY15" fmla="*/ 65384 h 101869"/>
                  <a:gd name="connsiteX16" fmla="*/ 34910 w 69676"/>
                  <a:gd name="connsiteY16" fmla="*/ 95430 h 101869"/>
                  <a:gd name="connsiteX17" fmla="*/ 62380 w 69676"/>
                  <a:gd name="connsiteY17" fmla="*/ 65527 h 10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676" h="101869">
                    <a:moveTo>
                      <a:pt x="6724" y="85128"/>
                    </a:moveTo>
                    <a:lnTo>
                      <a:pt x="6724" y="100294"/>
                    </a:lnTo>
                    <a:lnTo>
                      <a:pt x="0" y="100294"/>
                    </a:lnTo>
                    <a:lnTo>
                      <a:pt x="0" y="0"/>
                    </a:lnTo>
                    <a:lnTo>
                      <a:pt x="6724" y="0"/>
                    </a:lnTo>
                    <a:lnTo>
                      <a:pt x="6724" y="45926"/>
                    </a:lnTo>
                    <a:cubicBezTo>
                      <a:pt x="12733" y="36770"/>
                      <a:pt x="21747" y="28615"/>
                      <a:pt x="35625" y="28615"/>
                    </a:cubicBezTo>
                    <a:cubicBezTo>
                      <a:pt x="52508" y="28615"/>
                      <a:pt x="69677" y="42207"/>
                      <a:pt x="69677" y="64955"/>
                    </a:cubicBezTo>
                    <a:lnTo>
                      <a:pt x="69677" y="65241"/>
                    </a:lnTo>
                    <a:cubicBezTo>
                      <a:pt x="69677" y="87990"/>
                      <a:pt x="52508" y="101868"/>
                      <a:pt x="35625" y="101868"/>
                    </a:cubicBezTo>
                    <a:cubicBezTo>
                      <a:pt x="21604" y="102011"/>
                      <a:pt x="12590" y="93999"/>
                      <a:pt x="6724" y="85128"/>
                    </a:cubicBezTo>
                    <a:close/>
                    <a:moveTo>
                      <a:pt x="62380" y="65527"/>
                    </a:moveTo>
                    <a:lnTo>
                      <a:pt x="62380" y="65241"/>
                    </a:lnTo>
                    <a:cubicBezTo>
                      <a:pt x="62380" y="46785"/>
                      <a:pt x="49646" y="35053"/>
                      <a:pt x="34910" y="35053"/>
                    </a:cubicBezTo>
                    <a:cubicBezTo>
                      <a:pt x="20316" y="35053"/>
                      <a:pt x="6295" y="47214"/>
                      <a:pt x="6295" y="65098"/>
                    </a:cubicBezTo>
                    <a:lnTo>
                      <a:pt x="6295" y="65384"/>
                    </a:lnTo>
                    <a:cubicBezTo>
                      <a:pt x="6295" y="83411"/>
                      <a:pt x="20316" y="95430"/>
                      <a:pt x="34910" y="95430"/>
                    </a:cubicBezTo>
                    <a:cubicBezTo>
                      <a:pt x="50219" y="95430"/>
                      <a:pt x="62380" y="84413"/>
                      <a:pt x="62380" y="65527"/>
                    </a:cubicBezTo>
                    <a:close/>
                  </a:path>
                </a:pathLst>
              </a:custGeom>
              <a:solidFill>
                <a:srgbClr val="FFFFFF"/>
              </a:solidFill>
              <a:ln w="14306" cap="flat">
                <a:noFill/>
                <a:prstDash val="solid"/>
                <a:miter/>
              </a:ln>
            </p:spPr>
            <p:txBody>
              <a:bodyPr rtlCol="0" anchor="ctr"/>
              <a:lstStyle/>
              <a:p>
                <a:endParaRPr lang="en-GB"/>
              </a:p>
            </p:txBody>
          </p:sp>
          <p:sp>
            <p:nvSpPr>
              <p:cNvPr id="42" name="Graphic 6">
                <a:extLst>
                  <a:ext uri="{FF2B5EF4-FFF2-40B4-BE49-F238E27FC236}">
                    <a16:creationId xmlns:a16="http://schemas.microsoft.com/office/drawing/2014/main" id="{83E0119E-5529-490F-9FF0-493B5B59E48A}"/>
                  </a:ext>
                </a:extLst>
              </p:cNvPr>
              <p:cNvSpPr/>
              <p:nvPr/>
            </p:nvSpPr>
            <p:spPr>
              <a:xfrm>
                <a:off x="1208346" y="5424267"/>
                <a:ext cx="52793" cy="72681"/>
              </a:xfrm>
              <a:custGeom>
                <a:avLst/>
                <a:gdLst>
                  <a:gd name="connsiteX0" fmla="*/ 0 w 52793"/>
                  <a:gd name="connsiteY0" fmla="*/ 62523 h 72681"/>
                  <a:gd name="connsiteX1" fmla="*/ 4006 w 52793"/>
                  <a:gd name="connsiteY1" fmla="*/ 57229 h 72681"/>
                  <a:gd name="connsiteX2" fmla="*/ 29187 w 52793"/>
                  <a:gd name="connsiteY2" fmla="*/ 66386 h 72681"/>
                  <a:gd name="connsiteX3" fmla="*/ 46069 w 52793"/>
                  <a:gd name="connsiteY3" fmla="*/ 53080 h 72681"/>
                  <a:gd name="connsiteX4" fmla="*/ 46069 w 52793"/>
                  <a:gd name="connsiteY4" fmla="*/ 52794 h 72681"/>
                  <a:gd name="connsiteX5" fmla="*/ 27470 w 52793"/>
                  <a:gd name="connsiteY5" fmla="*/ 38773 h 72681"/>
                  <a:gd name="connsiteX6" fmla="*/ 3434 w 52793"/>
                  <a:gd name="connsiteY6" fmla="*/ 19601 h 72681"/>
                  <a:gd name="connsiteX7" fmla="*/ 3434 w 52793"/>
                  <a:gd name="connsiteY7" fmla="*/ 19315 h 72681"/>
                  <a:gd name="connsiteX8" fmla="*/ 26468 w 52793"/>
                  <a:gd name="connsiteY8" fmla="*/ 0 h 72681"/>
                  <a:gd name="connsiteX9" fmla="*/ 51363 w 52793"/>
                  <a:gd name="connsiteY9" fmla="*/ 7726 h 72681"/>
                  <a:gd name="connsiteX10" fmla="*/ 47786 w 52793"/>
                  <a:gd name="connsiteY10" fmla="*/ 13306 h 72681"/>
                  <a:gd name="connsiteX11" fmla="*/ 26182 w 52793"/>
                  <a:gd name="connsiteY11" fmla="*/ 6295 h 72681"/>
                  <a:gd name="connsiteX12" fmla="*/ 10301 w 52793"/>
                  <a:gd name="connsiteY12" fmla="*/ 18457 h 72681"/>
                  <a:gd name="connsiteX13" fmla="*/ 10301 w 52793"/>
                  <a:gd name="connsiteY13" fmla="*/ 18743 h 72681"/>
                  <a:gd name="connsiteX14" fmla="*/ 29759 w 52793"/>
                  <a:gd name="connsiteY14" fmla="*/ 32335 h 72681"/>
                  <a:gd name="connsiteX15" fmla="*/ 52794 w 52793"/>
                  <a:gd name="connsiteY15" fmla="*/ 51935 h 72681"/>
                  <a:gd name="connsiteX16" fmla="*/ 52794 w 52793"/>
                  <a:gd name="connsiteY16" fmla="*/ 52222 h 72681"/>
                  <a:gd name="connsiteX17" fmla="*/ 28615 w 52793"/>
                  <a:gd name="connsiteY17" fmla="*/ 72681 h 72681"/>
                  <a:gd name="connsiteX18" fmla="*/ 0 w 52793"/>
                  <a:gd name="connsiteY18" fmla="*/ 62523 h 7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793" h="72681">
                    <a:moveTo>
                      <a:pt x="0" y="62523"/>
                    </a:moveTo>
                    <a:lnTo>
                      <a:pt x="4006" y="57229"/>
                    </a:lnTo>
                    <a:cubicBezTo>
                      <a:pt x="11732" y="63095"/>
                      <a:pt x="20173" y="66386"/>
                      <a:pt x="29187" y="66386"/>
                    </a:cubicBezTo>
                    <a:cubicBezTo>
                      <a:pt x="38630" y="66386"/>
                      <a:pt x="46069" y="61235"/>
                      <a:pt x="46069" y="53080"/>
                    </a:cubicBezTo>
                    <a:lnTo>
                      <a:pt x="46069" y="52794"/>
                    </a:lnTo>
                    <a:cubicBezTo>
                      <a:pt x="46069" y="44496"/>
                      <a:pt x="37342" y="41491"/>
                      <a:pt x="27470" y="38773"/>
                    </a:cubicBezTo>
                    <a:cubicBezTo>
                      <a:pt x="16024" y="35482"/>
                      <a:pt x="3434" y="32048"/>
                      <a:pt x="3434" y="19601"/>
                    </a:cubicBezTo>
                    <a:lnTo>
                      <a:pt x="3434" y="19315"/>
                    </a:lnTo>
                    <a:cubicBezTo>
                      <a:pt x="3434" y="8012"/>
                      <a:pt x="12877" y="0"/>
                      <a:pt x="26468" y="0"/>
                    </a:cubicBezTo>
                    <a:cubicBezTo>
                      <a:pt x="34910" y="0"/>
                      <a:pt x="44353" y="3005"/>
                      <a:pt x="51363" y="7726"/>
                    </a:cubicBezTo>
                    <a:lnTo>
                      <a:pt x="47786" y="13306"/>
                    </a:lnTo>
                    <a:cubicBezTo>
                      <a:pt x="41348" y="9014"/>
                      <a:pt x="33622" y="6295"/>
                      <a:pt x="26182" y="6295"/>
                    </a:cubicBezTo>
                    <a:cubicBezTo>
                      <a:pt x="16596" y="6295"/>
                      <a:pt x="10301" y="11589"/>
                      <a:pt x="10301" y="18457"/>
                    </a:cubicBezTo>
                    <a:lnTo>
                      <a:pt x="10301" y="18743"/>
                    </a:lnTo>
                    <a:cubicBezTo>
                      <a:pt x="10301" y="26612"/>
                      <a:pt x="19744" y="29473"/>
                      <a:pt x="29759" y="32335"/>
                    </a:cubicBezTo>
                    <a:cubicBezTo>
                      <a:pt x="41062" y="35482"/>
                      <a:pt x="52794" y="39631"/>
                      <a:pt x="52794" y="51935"/>
                    </a:cubicBezTo>
                    <a:lnTo>
                      <a:pt x="52794" y="52222"/>
                    </a:lnTo>
                    <a:cubicBezTo>
                      <a:pt x="52794" y="64669"/>
                      <a:pt x="42063" y="72681"/>
                      <a:pt x="28615" y="72681"/>
                    </a:cubicBezTo>
                    <a:cubicBezTo>
                      <a:pt x="18456" y="72681"/>
                      <a:pt x="7440" y="68532"/>
                      <a:pt x="0" y="62523"/>
                    </a:cubicBezTo>
                    <a:close/>
                  </a:path>
                </a:pathLst>
              </a:custGeom>
              <a:solidFill>
                <a:srgbClr val="FFFFFF"/>
              </a:solidFill>
              <a:ln w="14306" cap="flat">
                <a:noFill/>
                <a:prstDash val="solid"/>
                <a:miter/>
              </a:ln>
            </p:spPr>
            <p:txBody>
              <a:bodyPr rtlCol="0" anchor="ctr"/>
              <a:lstStyle/>
              <a:p>
                <a:endParaRPr lang="en-GB"/>
              </a:p>
            </p:txBody>
          </p:sp>
        </p:grpSp>
        <p:sp>
          <p:nvSpPr>
            <p:cNvPr id="43" name="Graphic 6">
              <a:extLst>
                <a:ext uri="{FF2B5EF4-FFF2-40B4-BE49-F238E27FC236}">
                  <a16:creationId xmlns:a16="http://schemas.microsoft.com/office/drawing/2014/main" id="{10FC4ECC-0D68-4272-BC97-1C27008DBC36}"/>
                </a:ext>
              </a:extLst>
            </p:cNvPr>
            <p:cNvSpPr/>
            <p:nvPr/>
          </p:nvSpPr>
          <p:spPr>
            <a:xfrm>
              <a:off x="1542993" y="5673786"/>
              <a:ext cx="300452" cy="300452"/>
            </a:xfrm>
            <a:custGeom>
              <a:avLst/>
              <a:gdLst>
                <a:gd name="connsiteX0" fmla="*/ 300453 w 300452"/>
                <a:gd name="connsiteY0" fmla="*/ 150226 h 300452"/>
                <a:gd name="connsiteX1" fmla="*/ 150226 w 300452"/>
                <a:gd name="connsiteY1" fmla="*/ 300453 h 300452"/>
                <a:gd name="connsiteX2" fmla="*/ 0 w 300452"/>
                <a:gd name="connsiteY2" fmla="*/ 150226 h 300452"/>
                <a:gd name="connsiteX3" fmla="*/ 150226 w 300452"/>
                <a:gd name="connsiteY3" fmla="*/ 0 h 300452"/>
                <a:gd name="connsiteX4" fmla="*/ 300453 w 300452"/>
                <a:gd name="connsiteY4" fmla="*/ 150226 h 30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52" h="300452">
                  <a:moveTo>
                    <a:pt x="300453" y="150226"/>
                  </a:moveTo>
                  <a:cubicBezTo>
                    <a:pt x="300453" y="233209"/>
                    <a:pt x="233209" y="300453"/>
                    <a:pt x="150226" y="300453"/>
                  </a:cubicBezTo>
                  <a:cubicBezTo>
                    <a:pt x="67244" y="300453"/>
                    <a:pt x="0" y="233209"/>
                    <a:pt x="0" y="150226"/>
                  </a:cubicBezTo>
                  <a:cubicBezTo>
                    <a:pt x="0" y="67244"/>
                    <a:pt x="67244" y="0"/>
                    <a:pt x="150226" y="0"/>
                  </a:cubicBezTo>
                  <a:cubicBezTo>
                    <a:pt x="233066" y="0"/>
                    <a:pt x="300453" y="67244"/>
                    <a:pt x="300453" y="150226"/>
                  </a:cubicBezTo>
                </a:path>
              </a:pathLst>
            </a:custGeom>
            <a:solidFill>
              <a:srgbClr val="D2D5DA"/>
            </a:solidFill>
            <a:ln w="14306" cap="flat">
              <a:noFill/>
              <a:prstDash val="solid"/>
              <a:miter/>
            </a:ln>
          </p:spPr>
          <p:txBody>
            <a:bodyPr rtlCol="0" anchor="ctr"/>
            <a:lstStyle/>
            <a:p>
              <a:endParaRPr lang="en-GB"/>
            </a:p>
          </p:txBody>
        </p:sp>
        <p:sp>
          <p:nvSpPr>
            <p:cNvPr id="44" name="Graphic 6">
              <a:extLst>
                <a:ext uri="{FF2B5EF4-FFF2-40B4-BE49-F238E27FC236}">
                  <a16:creationId xmlns:a16="http://schemas.microsoft.com/office/drawing/2014/main" id="{14877246-E882-4460-8D27-77B26E56D88D}"/>
                </a:ext>
              </a:extLst>
            </p:cNvPr>
            <p:cNvSpPr/>
            <p:nvPr/>
          </p:nvSpPr>
          <p:spPr>
            <a:xfrm>
              <a:off x="1420380" y="5673786"/>
              <a:ext cx="300452" cy="300452"/>
            </a:xfrm>
            <a:custGeom>
              <a:avLst/>
              <a:gdLst>
                <a:gd name="connsiteX0" fmla="*/ 300453 w 300452"/>
                <a:gd name="connsiteY0" fmla="*/ 150226 h 300452"/>
                <a:gd name="connsiteX1" fmla="*/ 150226 w 300452"/>
                <a:gd name="connsiteY1" fmla="*/ 300453 h 300452"/>
                <a:gd name="connsiteX2" fmla="*/ 0 w 300452"/>
                <a:gd name="connsiteY2" fmla="*/ 150226 h 300452"/>
                <a:gd name="connsiteX3" fmla="*/ 150226 w 300452"/>
                <a:gd name="connsiteY3" fmla="*/ 0 h 300452"/>
                <a:gd name="connsiteX4" fmla="*/ 300453 w 300452"/>
                <a:gd name="connsiteY4" fmla="*/ 150226 h 30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52" h="300452">
                  <a:moveTo>
                    <a:pt x="300453" y="150226"/>
                  </a:moveTo>
                  <a:cubicBezTo>
                    <a:pt x="300453" y="233209"/>
                    <a:pt x="233209" y="300453"/>
                    <a:pt x="150226" y="300453"/>
                  </a:cubicBezTo>
                  <a:cubicBezTo>
                    <a:pt x="67244" y="300453"/>
                    <a:pt x="0" y="233209"/>
                    <a:pt x="0" y="150226"/>
                  </a:cubicBezTo>
                  <a:cubicBezTo>
                    <a:pt x="0" y="67244"/>
                    <a:pt x="67244" y="0"/>
                    <a:pt x="150226" y="0"/>
                  </a:cubicBezTo>
                  <a:cubicBezTo>
                    <a:pt x="233066" y="0"/>
                    <a:pt x="300453" y="67244"/>
                    <a:pt x="300453" y="150226"/>
                  </a:cubicBezTo>
                </a:path>
              </a:pathLst>
            </a:custGeom>
            <a:solidFill>
              <a:srgbClr val="989898"/>
            </a:solidFill>
            <a:ln w="14306" cap="flat">
              <a:noFill/>
              <a:prstDash val="solid"/>
              <a:miter/>
            </a:ln>
          </p:spPr>
          <p:txBody>
            <a:bodyPr rtlCol="0" anchor="ctr"/>
            <a:lstStyle/>
            <a:p>
              <a:endParaRPr lang="en-GB"/>
            </a:p>
          </p:txBody>
        </p:sp>
        <p:sp>
          <p:nvSpPr>
            <p:cNvPr id="45" name="Graphic 6">
              <a:extLst>
                <a:ext uri="{FF2B5EF4-FFF2-40B4-BE49-F238E27FC236}">
                  <a16:creationId xmlns:a16="http://schemas.microsoft.com/office/drawing/2014/main" id="{88480129-82C7-4804-987B-D03111AA1428}"/>
                </a:ext>
              </a:extLst>
            </p:cNvPr>
            <p:cNvSpPr/>
            <p:nvPr/>
          </p:nvSpPr>
          <p:spPr>
            <a:xfrm>
              <a:off x="1297623" y="5673786"/>
              <a:ext cx="300452" cy="300452"/>
            </a:xfrm>
            <a:custGeom>
              <a:avLst/>
              <a:gdLst>
                <a:gd name="connsiteX0" fmla="*/ 300453 w 300452"/>
                <a:gd name="connsiteY0" fmla="*/ 150226 h 300452"/>
                <a:gd name="connsiteX1" fmla="*/ 150226 w 300452"/>
                <a:gd name="connsiteY1" fmla="*/ 300453 h 300452"/>
                <a:gd name="connsiteX2" fmla="*/ 0 w 300452"/>
                <a:gd name="connsiteY2" fmla="*/ 150226 h 300452"/>
                <a:gd name="connsiteX3" fmla="*/ 150226 w 300452"/>
                <a:gd name="connsiteY3" fmla="*/ 0 h 300452"/>
                <a:gd name="connsiteX4" fmla="*/ 300453 w 300452"/>
                <a:gd name="connsiteY4" fmla="*/ 150226 h 30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52" h="300452">
                  <a:moveTo>
                    <a:pt x="300453" y="150226"/>
                  </a:moveTo>
                  <a:cubicBezTo>
                    <a:pt x="300453" y="233209"/>
                    <a:pt x="233209" y="300453"/>
                    <a:pt x="150226" y="300453"/>
                  </a:cubicBezTo>
                  <a:cubicBezTo>
                    <a:pt x="67244" y="300453"/>
                    <a:pt x="0" y="233209"/>
                    <a:pt x="0" y="150226"/>
                  </a:cubicBezTo>
                  <a:cubicBezTo>
                    <a:pt x="0" y="67244"/>
                    <a:pt x="67244" y="0"/>
                    <a:pt x="150226" y="0"/>
                  </a:cubicBezTo>
                  <a:cubicBezTo>
                    <a:pt x="233209" y="0"/>
                    <a:pt x="300453" y="67244"/>
                    <a:pt x="300453" y="150226"/>
                  </a:cubicBezTo>
                </a:path>
              </a:pathLst>
            </a:custGeom>
            <a:solidFill>
              <a:srgbClr val="1A2746"/>
            </a:solidFill>
            <a:ln w="14306" cap="flat">
              <a:noFill/>
              <a:prstDash val="solid"/>
              <a:miter/>
            </a:ln>
          </p:spPr>
          <p:txBody>
            <a:bodyPr rtlCol="0" anchor="ctr"/>
            <a:lstStyle/>
            <a:p>
              <a:endParaRPr lang="en-GB"/>
            </a:p>
          </p:txBody>
        </p:sp>
        <p:sp>
          <p:nvSpPr>
            <p:cNvPr id="46" name="Graphic 6">
              <a:extLst>
                <a:ext uri="{FF2B5EF4-FFF2-40B4-BE49-F238E27FC236}">
                  <a16:creationId xmlns:a16="http://schemas.microsoft.com/office/drawing/2014/main" id="{74DDE021-6899-43FA-B6E3-0D4AF5841D1A}"/>
                </a:ext>
              </a:extLst>
            </p:cNvPr>
            <p:cNvSpPr/>
            <p:nvPr/>
          </p:nvSpPr>
          <p:spPr>
            <a:xfrm>
              <a:off x="5186056" y="5005064"/>
              <a:ext cx="906223" cy="906366"/>
            </a:xfrm>
            <a:custGeom>
              <a:avLst/>
              <a:gdLst>
                <a:gd name="connsiteX0" fmla="*/ 906223 w 906223"/>
                <a:gd name="connsiteY0" fmla="*/ 453112 h 906366"/>
                <a:gd name="connsiteX1" fmla="*/ 453112 w 906223"/>
                <a:gd name="connsiteY1" fmla="*/ 906366 h 906366"/>
                <a:gd name="connsiteX2" fmla="*/ 0 w 906223"/>
                <a:gd name="connsiteY2" fmla="*/ 453112 h 906366"/>
                <a:gd name="connsiteX3" fmla="*/ 453112 w 906223"/>
                <a:gd name="connsiteY3" fmla="*/ 0 h 906366"/>
                <a:gd name="connsiteX4" fmla="*/ 906223 w 906223"/>
                <a:gd name="connsiteY4" fmla="*/ 453112 h 90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223" h="906366">
                  <a:moveTo>
                    <a:pt x="906223" y="453112"/>
                  </a:moveTo>
                  <a:cubicBezTo>
                    <a:pt x="906223" y="703346"/>
                    <a:pt x="703346" y="906366"/>
                    <a:pt x="453112" y="906366"/>
                  </a:cubicBezTo>
                  <a:cubicBezTo>
                    <a:pt x="202877" y="906366"/>
                    <a:pt x="0" y="703489"/>
                    <a:pt x="0" y="453112"/>
                  </a:cubicBezTo>
                  <a:cubicBezTo>
                    <a:pt x="0" y="202734"/>
                    <a:pt x="202877" y="0"/>
                    <a:pt x="453112" y="0"/>
                  </a:cubicBezTo>
                  <a:cubicBezTo>
                    <a:pt x="703346" y="0"/>
                    <a:pt x="906223" y="202877"/>
                    <a:pt x="906223" y="453112"/>
                  </a:cubicBezTo>
                </a:path>
              </a:pathLst>
            </a:custGeom>
            <a:solidFill>
              <a:srgbClr val="DC6526"/>
            </a:solidFill>
            <a:ln w="14306" cap="flat">
              <a:noFill/>
              <a:prstDash val="solid"/>
              <a:miter/>
            </a:ln>
          </p:spPr>
          <p:txBody>
            <a:bodyPr rtlCol="0" anchor="ctr"/>
            <a:lstStyle/>
            <a:p>
              <a:endParaRPr lang="en-GB"/>
            </a:p>
          </p:txBody>
        </p:sp>
        <p:sp>
          <p:nvSpPr>
            <p:cNvPr id="47" name="Graphic 6">
              <a:extLst>
                <a:ext uri="{FF2B5EF4-FFF2-40B4-BE49-F238E27FC236}">
                  <a16:creationId xmlns:a16="http://schemas.microsoft.com/office/drawing/2014/main" id="{03BDC443-C5B2-4621-BD06-2C53D3B22321}"/>
                </a:ext>
              </a:extLst>
            </p:cNvPr>
            <p:cNvSpPr/>
            <p:nvPr/>
          </p:nvSpPr>
          <p:spPr>
            <a:xfrm>
              <a:off x="5807421" y="5673786"/>
              <a:ext cx="300452" cy="300452"/>
            </a:xfrm>
            <a:custGeom>
              <a:avLst/>
              <a:gdLst>
                <a:gd name="connsiteX0" fmla="*/ 300453 w 300452"/>
                <a:gd name="connsiteY0" fmla="*/ 150226 h 300452"/>
                <a:gd name="connsiteX1" fmla="*/ 150226 w 300452"/>
                <a:gd name="connsiteY1" fmla="*/ 300453 h 300452"/>
                <a:gd name="connsiteX2" fmla="*/ 0 w 300452"/>
                <a:gd name="connsiteY2" fmla="*/ 150226 h 300452"/>
                <a:gd name="connsiteX3" fmla="*/ 150226 w 300452"/>
                <a:gd name="connsiteY3" fmla="*/ 0 h 300452"/>
                <a:gd name="connsiteX4" fmla="*/ 300453 w 300452"/>
                <a:gd name="connsiteY4" fmla="*/ 150226 h 30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52" h="300452">
                  <a:moveTo>
                    <a:pt x="300453" y="150226"/>
                  </a:moveTo>
                  <a:cubicBezTo>
                    <a:pt x="300453" y="233209"/>
                    <a:pt x="233209" y="300453"/>
                    <a:pt x="150226" y="300453"/>
                  </a:cubicBezTo>
                  <a:cubicBezTo>
                    <a:pt x="67244" y="300453"/>
                    <a:pt x="0" y="233209"/>
                    <a:pt x="0" y="150226"/>
                  </a:cubicBezTo>
                  <a:cubicBezTo>
                    <a:pt x="0" y="67244"/>
                    <a:pt x="67244" y="0"/>
                    <a:pt x="150226" y="0"/>
                  </a:cubicBezTo>
                  <a:cubicBezTo>
                    <a:pt x="233066" y="0"/>
                    <a:pt x="300453" y="67244"/>
                    <a:pt x="300453" y="150226"/>
                  </a:cubicBezTo>
                </a:path>
              </a:pathLst>
            </a:custGeom>
            <a:solidFill>
              <a:srgbClr val="E84F1C"/>
            </a:solidFill>
            <a:ln w="14306" cap="flat">
              <a:noFill/>
              <a:prstDash val="solid"/>
              <a:miter/>
            </a:ln>
          </p:spPr>
          <p:txBody>
            <a:bodyPr rtlCol="0" anchor="ctr"/>
            <a:lstStyle/>
            <a:p>
              <a:endParaRPr lang="en-GB"/>
            </a:p>
          </p:txBody>
        </p:sp>
        <p:grpSp>
          <p:nvGrpSpPr>
            <p:cNvPr id="48" name="Graphic 6">
              <a:extLst>
                <a:ext uri="{FF2B5EF4-FFF2-40B4-BE49-F238E27FC236}">
                  <a16:creationId xmlns:a16="http://schemas.microsoft.com/office/drawing/2014/main" id="{4FAA77C8-66A8-4184-A35B-52EC5242686E}"/>
                </a:ext>
              </a:extLst>
            </p:cNvPr>
            <p:cNvGrpSpPr/>
            <p:nvPr/>
          </p:nvGrpSpPr>
          <p:grpSpPr>
            <a:xfrm>
              <a:off x="5436863" y="5294929"/>
              <a:ext cx="403179" cy="102010"/>
              <a:chOff x="5436863" y="5294929"/>
              <a:chExt cx="403179" cy="102010"/>
            </a:xfrm>
            <a:solidFill>
              <a:srgbClr val="FFFFFF"/>
            </a:solidFill>
          </p:grpSpPr>
          <p:sp>
            <p:nvSpPr>
              <p:cNvPr id="49" name="Graphic 6">
                <a:extLst>
                  <a:ext uri="{FF2B5EF4-FFF2-40B4-BE49-F238E27FC236}">
                    <a16:creationId xmlns:a16="http://schemas.microsoft.com/office/drawing/2014/main" id="{E09C3725-91AD-402A-957E-C767713FBBC4}"/>
                  </a:ext>
                </a:extLst>
              </p:cNvPr>
              <p:cNvSpPr/>
              <p:nvPr/>
            </p:nvSpPr>
            <p:spPr>
              <a:xfrm>
                <a:off x="5436863" y="5323544"/>
                <a:ext cx="64382" cy="73113"/>
              </a:xfrm>
              <a:custGeom>
                <a:avLst/>
                <a:gdLst>
                  <a:gd name="connsiteX0" fmla="*/ 0 w 64382"/>
                  <a:gd name="connsiteY0" fmla="*/ 36913 h 73113"/>
                  <a:gd name="connsiteX1" fmla="*/ 0 w 64382"/>
                  <a:gd name="connsiteY1" fmla="*/ 36627 h 73113"/>
                  <a:gd name="connsiteX2" fmla="*/ 35768 w 64382"/>
                  <a:gd name="connsiteY2" fmla="*/ 0 h 73113"/>
                  <a:gd name="connsiteX3" fmla="*/ 63811 w 64382"/>
                  <a:gd name="connsiteY3" fmla="*/ 12876 h 73113"/>
                  <a:gd name="connsiteX4" fmla="*/ 58946 w 64382"/>
                  <a:gd name="connsiteY4" fmla="*/ 17741 h 73113"/>
                  <a:gd name="connsiteX5" fmla="*/ 35625 w 64382"/>
                  <a:gd name="connsiteY5" fmla="*/ 6152 h 73113"/>
                  <a:gd name="connsiteX6" fmla="*/ 7297 w 64382"/>
                  <a:gd name="connsiteY6" fmla="*/ 36197 h 73113"/>
                  <a:gd name="connsiteX7" fmla="*/ 7297 w 64382"/>
                  <a:gd name="connsiteY7" fmla="*/ 36484 h 73113"/>
                  <a:gd name="connsiteX8" fmla="*/ 36197 w 64382"/>
                  <a:gd name="connsiteY8" fmla="*/ 66815 h 73113"/>
                  <a:gd name="connsiteX9" fmla="*/ 59662 w 64382"/>
                  <a:gd name="connsiteY9" fmla="*/ 55083 h 73113"/>
                  <a:gd name="connsiteX10" fmla="*/ 64383 w 64382"/>
                  <a:gd name="connsiteY10" fmla="*/ 59232 h 73113"/>
                  <a:gd name="connsiteX11" fmla="*/ 35768 w 64382"/>
                  <a:gd name="connsiteY11" fmla="*/ 73110 h 73113"/>
                  <a:gd name="connsiteX12" fmla="*/ 0 w 64382"/>
                  <a:gd name="connsiteY12" fmla="*/ 36913 h 7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382" h="73113">
                    <a:moveTo>
                      <a:pt x="0" y="36913"/>
                    </a:moveTo>
                    <a:lnTo>
                      <a:pt x="0" y="36627"/>
                    </a:lnTo>
                    <a:cubicBezTo>
                      <a:pt x="0" y="17026"/>
                      <a:pt x="15595" y="0"/>
                      <a:pt x="35768" y="0"/>
                    </a:cubicBezTo>
                    <a:cubicBezTo>
                      <a:pt x="48931" y="0"/>
                      <a:pt x="57229" y="6009"/>
                      <a:pt x="63811" y="12876"/>
                    </a:cubicBezTo>
                    <a:lnTo>
                      <a:pt x="58946" y="17741"/>
                    </a:lnTo>
                    <a:cubicBezTo>
                      <a:pt x="52937" y="11589"/>
                      <a:pt x="46069" y="6152"/>
                      <a:pt x="35625" y="6152"/>
                    </a:cubicBezTo>
                    <a:cubicBezTo>
                      <a:pt x="19744" y="6152"/>
                      <a:pt x="7297" y="19458"/>
                      <a:pt x="7297" y="36197"/>
                    </a:cubicBezTo>
                    <a:lnTo>
                      <a:pt x="7297" y="36484"/>
                    </a:lnTo>
                    <a:cubicBezTo>
                      <a:pt x="7297" y="53366"/>
                      <a:pt x="20030" y="66815"/>
                      <a:pt x="36197" y="66815"/>
                    </a:cubicBezTo>
                    <a:cubicBezTo>
                      <a:pt x="46069" y="66815"/>
                      <a:pt x="53796" y="61664"/>
                      <a:pt x="59662" y="55083"/>
                    </a:cubicBezTo>
                    <a:lnTo>
                      <a:pt x="64383" y="59232"/>
                    </a:lnTo>
                    <a:cubicBezTo>
                      <a:pt x="57229" y="67387"/>
                      <a:pt x="48788" y="73110"/>
                      <a:pt x="35768" y="73110"/>
                    </a:cubicBezTo>
                    <a:cubicBezTo>
                      <a:pt x="15595" y="73396"/>
                      <a:pt x="0" y="56514"/>
                      <a:pt x="0" y="36913"/>
                    </a:cubicBezTo>
                    <a:close/>
                  </a:path>
                </a:pathLst>
              </a:custGeom>
              <a:solidFill>
                <a:srgbClr val="FFFFFF"/>
              </a:solidFill>
              <a:ln w="14306" cap="flat">
                <a:noFill/>
                <a:prstDash val="solid"/>
                <a:miter/>
              </a:ln>
            </p:spPr>
            <p:txBody>
              <a:bodyPr rtlCol="0" anchor="ctr"/>
              <a:lstStyle/>
              <a:p>
                <a:endParaRPr lang="en-GB"/>
              </a:p>
            </p:txBody>
          </p:sp>
          <p:sp>
            <p:nvSpPr>
              <p:cNvPr id="50" name="Graphic 6">
                <a:extLst>
                  <a:ext uri="{FF2B5EF4-FFF2-40B4-BE49-F238E27FC236}">
                    <a16:creationId xmlns:a16="http://schemas.microsoft.com/office/drawing/2014/main" id="{49323DAA-C184-48E4-AA90-0AFA99E99EC3}"/>
                  </a:ext>
                </a:extLst>
              </p:cNvPr>
              <p:cNvSpPr/>
              <p:nvPr/>
            </p:nvSpPr>
            <p:spPr>
              <a:xfrm>
                <a:off x="5513407" y="5323544"/>
                <a:ext cx="71822" cy="73254"/>
              </a:xfrm>
              <a:custGeom>
                <a:avLst/>
                <a:gdLst>
                  <a:gd name="connsiteX0" fmla="*/ 0 w 71822"/>
                  <a:gd name="connsiteY0" fmla="*/ 36913 h 73254"/>
                  <a:gd name="connsiteX1" fmla="*/ 0 w 71822"/>
                  <a:gd name="connsiteY1" fmla="*/ 36627 h 73254"/>
                  <a:gd name="connsiteX2" fmla="*/ 36054 w 71822"/>
                  <a:gd name="connsiteY2" fmla="*/ 0 h 73254"/>
                  <a:gd name="connsiteX3" fmla="*/ 71822 w 71822"/>
                  <a:gd name="connsiteY3" fmla="*/ 36340 h 73254"/>
                  <a:gd name="connsiteX4" fmla="*/ 71822 w 71822"/>
                  <a:gd name="connsiteY4" fmla="*/ 36627 h 73254"/>
                  <a:gd name="connsiteX5" fmla="*/ 35768 w 71822"/>
                  <a:gd name="connsiteY5" fmla="*/ 73253 h 73254"/>
                  <a:gd name="connsiteX6" fmla="*/ 0 w 71822"/>
                  <a:gd name="connsiteY6" fmla="*/ 36913 h 73254"/>
                  <a:gd name="connsiteX7" fmla="*/ 64669 w 71822"/>
                  <a:gd name="connsiteY7" fmla="*/ 36913 h 73254"/>
                  <a:gd name="connsiteX8" fmla="*/ 64669 w 71822"/>
                  <a:gd name="connsiteY8" fmla="*/ 36627 h 73254"/>
                  <a:gd name="connsiteX9" fmla="*/ 35768 w 71822"/>
                  <a:gd name="connsiteY9" fmla="*/ 6295 h 73254"/>
                  <a:gd name="connsiteX10" fmla="*/ 7154 w 71822"/>
                  <a:gd name="connsiteY10" fmla="*/ 36340 h 73254"/>
                  <a:gd name="connsiteX11" fmla="*/ 7154 w 71822"/>
                  <a:gd name="connsiteY11" fmla="*/ 36627 h 73254"/>
                  <a:gd name="connsiteX12" fmla="*/ 36054 w 71822"/>
                  <a:gd name="connsiteY12" fmla="*/ 66958 h 73254"/>
                  <a:gd name="connsiteX13" fmla="*/ 64669 w 71822"/>
                  <a:gd name="connsiteY13" fmla="*/ 36913 h 7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822" h="73254">
                    <a:moveTo>
                      <a:pt x="0" y="36913"/>
                    </a:moveTo>
                    <a:lnTo>
                      <a:pt x="0" y="36627"/>
                    </a:lnTo>
                    <a:cubicBezTo>
                      <a:pt x="0" y="17026"/>
                      <a:pt x="15309" y="0"/>
                      <a:pt x="36054" y="0"/>
                    </a:cubicBezTo>
                    <a:cubicBezTo>
                      <a:pt x="56800" y="0"/>
                      <a:pt x="71822" y="16739"/>
                      <a:pt x="71822" y="36340"/>
                    </a:cubicBezTo>
                    <a:lnTo>
                      <a:pt x="71822" y="36627"/>
                    </a:lnTo>
                    <a:cubicBezTo>
                      <a:pt x="71822" y="56228"/>
                      <a:pt x="56514" y="73253"/>
                      <a:pt x="35768" y="73253"/>
                    </a:cubicBezTo>
                    <a:cubicBezTo>
                      <a:pt x="15166" y="73396"/>
                      <a:pt x="0" y="56514"/>
                      <a:pt x="0" y="36913"/>
                    </a:cubicBezTo>
                    <a:close/>
                    <a:moveTo>
                      <a:pt x="64669" y="36913"/>
                    </a:moveTo>
                    <a:lnTo>
                      <a:pt x="64669" y="36627"/>
                    </a:lnTo>
                    <a:cubicBezTo>
                      <a:pt x="64669" y="19744"/>
                      <a:pt x="52079" y="6295"/>
                      <a:pt x="35768" y="6295"/>
                    </a:cubicBezTo>
                    <a:cubicBezTo>
                      <a:pt x="19172" y="6295"/>
                      <a:pt x="7154" y="19887"/>
                      <a:pt x="7154" y="36340"/>
                    </a:cubicBezTo>
                    <a:lnTo>
                      <a:pt x="7154" y="36627"/>
                    </a:lnTo>
                    <a:cubicBezTo>
                      <a:pt x="7154" y="53509"/>
                      <a:pt x="19744" y="66958"/>
                      <a:pt x="36054" y="66958"/>
                    </a:cubicBezTo>
                    <a:cubicBezTo>
                      <a:pt x="52794" y="66958"/>
                      <a:pt x="64669" y="53366"/>
                      <a:pt x="64669" y="36913"/>
                    </a:cubicBezTo>
                    <a:close/>
                  </a:path>
                </a:pathLst>
              </a:custGeom>
              <a:solidFill>
                <a:srgbClr val="FFFFFF"/>
              </a:solidFill>
              <a:ln w="14306" cap="flat">
                <a:noFill/>
                <a:prstDash val="solid"/>
                <a:miter/>
              </a:ln>
            </p:spPr>
            <p:txBody>
              <a:bodyPr rtlCol="0" anchor="ctr"/>
              <a:lstStyle/>
              <a:p>
                <a:endParaRPr lang="en-GB"/>
              </a:p>
            </p:txBody>
          </p:sp>
          <p:sp>
            <p:nvSpPr>
              <p:cNvPr id="51" name="Graphic 6">
                <a:extLst>
                  <a:ext uri="{FF2B5EF4-FFF2-40B4-BE49-F238E27FC236}">
                    <a16:creationId xmlns:a16="http://schemas.microsoft.com/office/drawing/2014/main" id="{DF5B47EB-B7B8-496D-AAFE-B443747D553A}"/>
                  </a:ext>
                </a:extLst>
              </p:cNvPr>
              <p:cNvSpPr/>
              <p:nvPr/>
            </p:nvSpPr>
            <p:spPr>
              <a:xfrm>
                <a:off x="5601683" y="5294929"/>
                <a:ext cx="69676" cy="102010"/>
              </a:xfrm>
              <a:custGeom>
                <a:avLst/>
                <a:gdLst>
                  <a:gd name="connsiteX0" fmla="*/ 0 w 69676"/>
                  <a:gd name="connsiteY0" fmla="*/ 65527 h 102010"/>
                  <a:gd name="connsiteX1" fmla="*/ 0 w 69676"/>
                  <a:gd name="connsiteY1" fmla="*/ 65241 h 102010"/>
                  <a:gd name="connsiteX2" fmla="*/ 34051 w 69676"/>
                  <a:gd name="connsiteY2" fmla="*/ 28615 h 102010"/>
                  <a:gd name="connsiteX3" fmla="*/ 62952 w 69676"/>
                  <a:gd name="connsiteY3" fmla="*/ 45354 h 102010"/>
                  <a:gd name="connsiteX4" fmla="*/ 62952 w 69676"/>
                  <a:gd name="connsiteY4" fmla="*/ 0 h 102010"/>
                  <a:gd name="connsiteX5" fmla="*/ 69676 w 69676"/>
                  <a:gd name="connsiteY5" fmla="*/ 0 h 102010"/>
                  <a:gd name="connsiteX6" fmla="*/ 69676 w 69676"/>
                  <a:gd name="connsiteY6" fmla="*/ 100294 h 102010"/>
                  <a:gd name="connsiteX7" fmla="*/ 62952 w 69676"/>
                  <a:gd name="connsiteY7" fmla="*/ 100294 h 102010"/>
                  <a:gd name="connsiteX8" fmla="*/ 62952 w 69676"/>
                  <a:gd name="connsiteY8" fmla="*/ 84699 h 102010"/>
                  <a:gd name="connsiteX9" fmla="*/ 34051 w 69676"/>
                  <a:gd name="connsiteY9" fmla="*/ 102011 h 102010"/>
                  <a:gd name="connsiteX10" fmla="*/ 0 w 69676"/>
                  <a:gd name="connsiteY10" fmla="*/ 65527 h 102010"/>
                  <a:gd name="connsiteX11" fmla="*/ 63238 w 69676"/>
                  <a:gd name="connsiteY11" fmla="*/ 65384 h 102010"/>
                  <a:gd name="connsiteX12" fmla="*/ 63238 w 69676"/>
                  <a:gd name="connsiteY12" fmla="*/ 65098 h 102010"/>
                  <a:gd name="connsiteX13" fmla="*/ 34623 w 69676"/>
                  <a:gd name="connsiteY13" fmla="*/ 35053 h 102010"/>
                  <a:gd name="connsiteX14" fmla="*/ 7154 w 69676"/>
                  <a:gd name="connsiteY14" fmla="*/ 64955 h 102010"/>
                  <a:gd name="connsiteX15" fmla="*/ 7154 w 69676"/>
                  <a:gd name="connsiteY15" fmla="*/ 65241 h 102010"/>
                  <a:gd name="connsiteX16" fmla="*/ 34623 w 69676"/>
                  <a:gd name="connsiteY16" fmla="*/ 95430 h 102010"/>
                  <a:gd name="connsiteX17" fmla="*/ 63238 w 69676"/>
                  <a:gd name="connsiteY17" fmla="*/ 65384 h 10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676" h="102010">
                    <a:moveTo>
                      <a:pt x="0" y="65527"/>
                    </a:moveTo>
                    <a:lnTo>
                      <a:pt x="0" y="65241"/>
                    </a:lnTo>
                    <a:cubicBezTo>
                      <a:pt x="0" y="42493"/>
                      <a:pt x="17168" y="28615"/>
                      <a:pt x="34051" y="28615"/>
                    </a:cubicBezTo>
                    <a:cubicBezTo>
                      <a:pt x="48072" y="28615"/>
                      <a:pt x="57086" y="36627"/>
                      <a:pt x="62952" y="45354"/>
                    </a:cubicBezTo>
                    <a:lnTo>
                      <a:pt x="62952" y="0"/>
                    </a:lnTo>
                    <a:lnTo>
                      <a:pt x="69676" y="0"/>
                    </a:lnTo>
                    <a:lnTo>
                      <a:pt x="69676" y="100294"/>
                    </a:lnTo>
                    <a:lnTo>
                      <a:pt x="62952" y="100294"/>
                    </a:lnTo>
                    <a:lnTo>
                      <a:pt x="62952" y="84699"/>
                    </a:lnTo>
                    <a:cubicBezTo>
                      <a:pt x="56943" y="93856"/>
                      <a:pt x="47929" y="102011"/>
                      <a:pt x="34051" y="102011"/>
                    </a:cubicBezTo>
                    <a:cubicBezTo>
                      <a:pt x="17168" y="102011"/>
                      <a:pt x="0" y="88419"/>
                      <a:pt x="0" y="65527"/>
                    </a:cubicBezTo>
                    <a:close/>
                    <a:moveTo>
                      <a:pt x="63238" y="65384"/>
                    </a:moveTo>
                    <a:lnTo>
                      <a:pt x="63238" y="65098"/>
                    </a:lnTo>
                    <a:cubicBezTo>
                      <a:pt x="63238" y="47071"/>
                      <a:pt x="49217" y="35053"/>
                      <a:pt x="34623" y="35053"/>
                    </a:cubicBezTo>
                    <a:cubicBezTo>
                      <a:pt x="19458" y="35053"/>
                      <a:pt x="7154" y="46212"/>
                      <a:pt x="7154" y="64955"/>
                    </a:cubicBezTo>
                    <a:lnTo>
                      <a:pt x="7154" y="65241"/>
                    </a:lnTo>
                    <a:cubicBezTo>
                      <a:pt x="7154" y="83698"/>
                      <a:pt x="19887" y="95430"/>
                      <a:pt x="34623" y="95430"/>
                    </a:cubicBezTo>
                    <a:cubicBezTo>
                      <a:pt x="49217" y="95430"/>
                      <a:pt x="63238" y="83268"/>
                      <a:pt x="63238" y="65384"/>
                    </a:cubicBezTo>
                    <a:close/>
                  </a:path>
                </a:pathLst>
              </a:custGeom>
              <a:solidFill>
                <a:srgbClr val="FFFFFF"/>
              </a:solidFill>
              <a:ln w="14306" cap="flat">
                <a:noFill/>
                <a:prstDash val="solid"/>
                <a:miter/>
              </a:ln>
            </p:spPr>
            <p:txBody>
              <a:bodyPr rtlCol="0" anchor="ctr"/>
              <a:lstStyle/>
              <a:p>
                <a:endParaRPr lang="en-GB"/>
              </a:p>
            </p:txBody>
          </p:sp>
          <p:sp>
            <p:nvSpPr>
              <p:cNvPr id="52" name="Graphic 6">
                <a:extLst>
                  <a:ext uri="{FF2B5EF4-FFF2-40B4-BE49-F238E27FC236}">
                    <a16:creationId xmlns:a16="http://schemas.microsoft.com/office/drawing/2014/main" id="{150CE09F-1883-4A22-91F9-B133F1C901F2}"/>
                  </a:ext>
                </a:extLst>
              </p:cNvPr>
              <p:cNvSpPr/>
              <p:nvPr/>
            </p:nvSpPr>
            <p:spPr>
              <a:xfrm>
                <a:off x="5692105" y="5323544"/>
                <a:ext cx="65384" cy="73254"/>
              </a:xfrm>
              <a:custGeom>
                <a:avLst/>
                <a:gdLst>
                  <a:gd name="connsiteX0" fmla="*/ 0 w 65384"/>
                  <a:gd name="connsiteY0" fmla="*/ 36770 h 73254"/>
                  <a:gd name="connsiteX1" fmla="*/ 0 w 65384"/>
                  <a:gd name="connsiteY1" fmla="*/ 36484 h 73254"/>
                  <a:gd name="connsiteX2" fmla="*/ 33193 w 65384"/>
                  <a:gd name="connsiteY2" fmla="*/ 0 h 73254"/>
                  <a:gd name="connsiteX3" fmla="*/ 65384 w 65384"/>
                  <a:gd name="connsiteY3" fmla="*/ 36627 h 73254"/>
                  <a:gd name="connsiteX4" fmla="*/ 65241 w 65384"/>
                  <a:gd name="connsiteY4" fmla="*/ 39345 h 73254"/>
                  <a:gd name="connsiteX5" fmla="*/ 7154 w 65384"/>
                  <a:gd name="connsiteY5" fmla="*/ 39345 h 73254"/>
                  <a:gd name="connsiteX6" fmla="*/ 34624 w 65384"/>
                  <a:gd name="connsiteY6" fmla="*/ 66958 h 73254"/>
                  <a:gd name="connsiteX7" fmla="*/ 58660 w 65384"/>
                  <a:gd name="connsiteY7" fmla="*/ 55942 h 73254"/>
                  <a:gd name="connsiteX8" fmla="*/ 63382 w 65384"/>
                  <a:gd name="connsiteY8" fmla="*/ 60091 h 73254"/>
                  <a:gd name="connsiteX9" fmla="*/ 34338 w 65384"/>
                  <a:gd name="connsiteY9" fmla="*/ 73253 h 73254"/>
                  <a:gd name="connsiteX10" fmla="*/ 0 w 65384"/>
                  <a:gd name="connsiteY10" fmla="*/ 36770 h 73254"/>
                  <a:gd name="connsiteX11" fmla="*/ 58088 w 65384"/>
                  <a:gd name="connsiteY11" fmla="*/ 33336 h 73254"/>
                  <a:gd name="connsiteX12" fmla="*/ 32907 w 65384"/>
                  <a:gd name="connsiteY12" fmla="*/ 6152 h 73254"/>
                  <a:gd name="connsiteX13" fmla="*/ 7154 w 65384"/>
                  <a:gd name="connsiteY13" fmla="*/ 33336 h 73254"/>
                  <a:gd name="connsiteX14" fmla="*/ 58088 w 65384"/>
                  <a:gd name="connsiteY14" fmla="*/ 33336 h 7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384" h="73254">
                    <a:moveTo>
                      <a:pt x="0" y="36770"/>
                    </a:moveTo>
                    <a:lnTo>
                      <a:pt x="0" y="36484"/>
                    </a:lnTo>
                    <a:cubicBezTo>
                      <a:pt x="0" y="16167"/>
                      <a:pt x="14307" y="0"/>
                      <a:pt x="33193" y="0"/>
                    </a:cubicBezTo>
                    <a:cubicBezTo>
                      <a:pt x="52794" y="0"/>
                      <a:pt x="65384" y="15881"/>
                      <a:pt x="65384" y="36627"/>
                    </a:cubicBezTo>
                    <a:cubicBezTo>
                      <a:pt x="65384" y="37914"/>
                      <a:pt x="65384" y="38343"/>
                      <a:pt x="65241" y="39345"/>
                    </a:cubicBezTo>
                    <a:lnTo>
                      <a:pt x="7154" y="39345"/>
                    </a:lnTo>
                    <a:cubicBezTo>
                      <a:pt x="8441" y="56800"/>
                      <a:pt x="20889" y="66958"/>
                      <a:pt x="34624" y="66958"/>
                    </a:cubicBezTo>
                    <a:cubicBezTo>
                      <a:pt x="45497" y="66958"/>
                      <a:pt x="52937" y="62094"/>
                      <a:pt x="58660" y="55942"/>
                    </a:cubicBezTo>
                    <a:lnTo>
                      <a:pt x="63382" y="60091"/>
                    </a:lnTo>
                    <a:cubicBezTo>
                      <a:pt x="56228" y="67817"/>
                      <a:pt x="47929" y="73253"/>
                      <a:pt x="34338" y="73253"/>
                    </a:cubicBezTo>
                    <a:cubicBezTo>
                      <a:pt x="15881" y="73396"/>
                      <a:pt x="0" y="58660"/>
                      <a:pt x="0" y="36770"/>
                    </a:cubicBezTo>
                    <a:close/>
                    <a:moveTo>
                      <a:pt x="58088" y="33336"/>
                    </a:moveTo>
                    <a:cubicBezTo>
                      <a:pt x="57086" y="19172"/>
                      <a:pt x="49074" y="6152"/>
                      <a:pt x="32907" y="6152"/>
                    </a:cubicBezTo>
                    <a:cubicBezTo>
                      <a:pt x="19029" y="6152"/>
                      <a:pt x="8298" y="17884"/>
                      <a:pt x="7154" y="33336"/>
                    </a:cubicBezTo>
                    <a:lnTo>
                      <a:pt x="58088" y="33336"/>
                    </a:lnTo>
                    <a:close/>
                  </a:path>
                </a:pathLst>
              </a:custGeom>
              <a:solidFill>
                <a:srgbClr val="FFFFFF"/>
              </a:solidFill>
              <a:ln w="14306" cap="flat">
                <a:noFill/>
                <a:prstDash val="solid"/>
                <a:miter/>
              </a:ln>
            </p:spPr>
            <p:txBody>
              <a:bodyPr rtlCol="0" anchor="ctr"/>
              <a:lstStyle/>
              <a:p>
                <a:endParaRPr lang="en-GB"/>
              </a:p>
            </p:txBody>
          </p:sp>
          <p:sp>
            <p:nvSpPr>
              <p:cNvPr id="53" name="Graphic 6">
                <a:extLst>
                  <a:ext uri="{FF2B5EF4-FFF2-40B4-BE49-F238E27FC236}">
                    <a16:creationId xmlns:a16="http://schemas.microsoft.com/office/drawing/2014/main" id="{C62EC74B-CA81-4264-AEE7-6EC1523B84D3}"/>
                  </a:ext>
                </a:extLst>
              </p:cNvPr>
              <p:cNvSpPr/>
              <p:nvPr/>
            </p:nvSpPr>
            <p:spPr>
              <a:xfrm>
                <a:off x="5773656" y="5314101"/>
                <a:ext cx="66385" cy="65527"/>
              </a:xfrm>
              <a:custGeom>
                <a:avLst/>
                <a:gdLst>
                  <a:gd name="connsiteX0" fmla="*/ 29759 w 66385"/>
                  <a:gd name="connsiteY0" fmla="*/ 36054 h 65527"/>
                  <a:gd name="connsiteX1" fmla="*/ 0 w 66385"/>
                  <a:gd name="connsiteY1" fmla="*/ 36054 h 65527"/>
                  <a:gd name="connsiteX2" fmla="*/ 0 w 66385"/>
                  <a:gd name="connsiteY2" fmla="*/ 29473 h 65527"/>
                  <a:gd name="connsiteX3" fmla="*/ 29759 w 66385"/>
                  <a:gd name="connsiteY3" fmla="*/ 29473 h 65527"/>
                  <a:gd name="connsiteX4" fmla="*/ 29759 w 66385"/>
                  <a:gd name="connsiteY4" fmla="*/ 0 h 65527"/>
                  <a:gd name="connsiteX5" fmla="*/ 36627 w 66385"/>
                  <a:gd name="connsiteY5" fmla="*/ 0 h 65527"/>
                  <a:gd name="connsiteX6" fmla="*/ 36627 w 66385"/>
                  <a:gd name="connsiteY6" fmla="*/ 29473 h 65527"/>
                  <a:gd name="connsiteX7" fmla="*/ 66386 w 66385"/>
                  <a:gd name="connsiteY7" fmla="*/ 29473 h 65527"/>
                  <a:gd name="connsiteX8" fmla="*/ 66386 w 66385"/>
                  <a:gd name="connsiteY8" fmla="*/ 36054 h 65527"/>
                  <a:gd name="connsiteX9" fmla="*/ 36627 w 66385"/>
                  <a:gd name="connsiteY9" fmla="*/ 36054 h 65527"/>
                  <a:gd name="connsiteX10" fmla="*/ 36627 w 66385"/>
                  <a:gd name="connsiteY10" fmla="*/ 65527 h 65527"/>
                  <a:gd name="connsiteX11" fmla="*/ 29759 w 66385"/>
                  <a:gd name="connsiteY11" fmla="*/ 65527 h 65527"/>
                  <a:gd name="connsiteX12" fmla="*/ 29759 w 66385"/>
                  <a:gd name="connsiteY12" fmla="*/ 36054 h 6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385" h="65527">
                    <a:moveTo>
                      <a:pt x="29759" y="36054"/>
                    </a:moveTo>
                    <a:lnTo>
                      <a:pt x="0" y="36054"/>
                    </a:lnTo>
                    <a:lnTo>
                      <a:pt x="0" y="29473"/>
                    </a:lnTo>
                    <a:lnTo>
                      <a:pt x="29759" y="29473"/>
                    </a:lnTo>
                    <a:lnTo>
                      <a:pt x="29759" y="0"/>
                    </a:lnTo>
                    <a:lnTo>
                      <a:pt x="36627" y="0"/>
                    </a:lnTo>
                    <a:lnTo>
                      <a:pt x="36627" y="29473"/>
                    </a:lnTo>
                    <a:lnTo>
                      <a:pt x="66386" y="29473"/>
                    </a:lnTo>
                    <a:lnTo>
                      <a:pt x="66386" y="36054"/>
                    </a:lnTo>
                    <a:lnTo>
                      <a:pt x="36627" y="36054"/>
                    </a:lnTo>
                    <a:lnTo>
                      <a:pt x="36627" y="65527"/>
                    </a:lnTo>
                    <a:lnTo>
                      <a:pt x="29759" y="65527"/>
                    </a:lnTo>
                    <a:lnTo>
                      <a:pt x="29759" y="36054"/>
                    </a:lnTo>
                    <a:close/>
                  </a:path>
                </a:pathLst>
              </a:custGeom>
              <a:solidFill>
                <a:srgbClr val="FFFFFF"/>
              </a:solidFill>
              <a:ln w="14306" cap="flat">
                <a:noFill/>
                <a:prstDash val="solid"/>
                <a:miter/>
              </a:ln>
            </p:spPr>
            <p:txBody>
              <a:bodyPr rtlCol="0" anchor="ctr"/>
              <a:lstStyle/>
              <a:p>
                <a:endParaRPr lang="en-GB"/>
              </a:p>
            </p:txBody>
          </p:sp>
        </p:grpSp>
        <p:grpSp>
          <p:nvGrpSpPr>
            <p:cNvPr id="54" name="Graphic 6">
              <a:extLst>
                <a:ext uri="{FF2B5EF4-FFF2-40B4-BE49-F238E27FC236}">
                  <a16:creationId xmlns:a16="http://schemas.microsoft.com/office/drawing/2014/main" id="{40BA7AAC-BD0A-4B94-8522-02F5B5CF5920}"/>
                </a:ext>
              </a:extLst>
            </p:cNvPr>
            <p:cNvGrpSpPr/>
            <p:nvPr/>
          </p:nvGrpSpPr>
          <p:grpSpPr>
            <a:xfrm>
              <a:off x="5251584" y="5486933"/>
              <a:ext cx="773451" cy="102297"/>
              <a:chOff x="5251584" y="5486933"/>
              <a:chExt cx="773451" cy="102297"/>
            </a:xfrm>
            <a:solidFill>
              <a:srgbClr val="FFFFFF"/>
            </a:solidFill>
          </p:grpSpPr>
          <p:sp>
            <p:nvSpPr>
              <p:cNvPr id="55" name="Graphic 6">
                <a:extLst>
                  <a:ext uri="{FF2B5EF4-FFF2-40B4-BE49-F238E27FC236}">
                    <a16:creationId xmlns:a16="http://schemas.microsoft.com/office/drawing/2014/main" id="{0A82429A-8939-4169-AF86-0816CC652D94}"/>
                  </a:ext>
                </a:extLst>
              </p:cNvPr>
              <p:cNvSpPr/>
              <p:nvPr/>
            </p:nvSpPr>
            <p:spPr>
              <a:xfrm>
                <a:off x="5251584" y="5486933"/>
                <a:ext cx="41491" cy="100723"/>
              </a:xfrm>
              <a:custGeom>
                <a:avLst/>
                <a:gdLst>
                  <a:gd name="connsiteX0" fmla="*/ 10158 w 41491"/>
                  <a:gd name="connsiteY0" fmla="*/ 36770 h 100723"/>
                  <a:gd name="connsiteX1" fmla="*/ 0 w 41491"/>
                  <a:gd name="connsiteY1" fmla="*/ 36770 h 100723"/>
                  <a:gd name="connsiteX2" fmla="*/ 0 w 41491"/>
                  <a:gd name="connsiteY2" fmla="*/ 30618 h 100723"/>
                  <a:gd name="connsiteX3" fmla="*/ 10158 w 41491"/>
                  <a:gd name="connsiteY3" fmla="*/ 30618 h 100723"/>
                  <a:gd name="connsiteX4" fmla="*/ 10158 w 41491"/>
                  <a:gd name="connsiteY4" fmla="*/ 23750 h 100723"/>
                  <a:gd name="connsiteX5" fmla="*/ 16310 w 41491"/>
                  <a:gd name="connsiteY5" fmla="*/ 5437 h 100723"/>
                  <a:gd name="connsiteX6" fmla="*/ 31047 w 41491"/>
                  <a:gd name="connsiteY6" fmla="*/ 0 h 100723"/>
                  <a:gd name="connsiteX7" fmla="*/ 41491 w 41491"/>
                  <a:gd name="connsiteY7" fmla="*/ 1717 h 100723"/>
                  <a:gd name="connsiteX8" fmla="*/ 41491 w 41491"/>
                  <a:gd name="connsiteY8" fmla="*/ 8012 h 100723"/>
                  <a:gd name="connsiteX9" fmla="*/ 31047 w 41491"/>
                  <a:gd name="connsiteY9" fmla="*/ 6295 h 100723"/>
                  <a:gd name="connsiteX10" fmla="*/ 16882 w 41491"/>
                  <a:gd name="connsiteY10" fmla="*/ 24036 h 100723"/>
                  <a:gd name="connsiteX11" fmla="*/ 16882 w 41491"/>
                  <a:gd name="connsiteY11" fmla="*/ 30761 h 100723"/>
                  <a:gd name="connsiteX12" fmla="*/ 41348 w 41491"/>
                  <a:gd name="connsiteY12" fmla="*/ 30761 h 100723"/>
                  <a:gd name="connsiteX13" fmla="*/ 41348 w 41491"/>
                  <a:gd name="connsiteY13" fmla="*/ 36913 h 100723"/>
                  <a:gd name="connsiteX14" fmla="*/ 16882 w 41491"/>
                  <a:gd name="connsiteY14" fmla="*/ 36913 h 100723"/>
                  <a:gd name="connsiteX15" fmla="*/ 16882 w 41491"/>
                  <a:gd name="connsiteY15" fmla="*/ 100723 h 100723"/>
                  <a:gd name="connsiteX16" fmla="*/ 10158 w 41491"/>
                  <a:gd name="connsiteY16" fmla="*/ 100723 h 100723"/>
                  <a:gd name="connsiteX17" fmla="*/ 10158 w 41491"/>
                  <a:gd name="connsiteY17" fmla="*/ 36770 h 10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491" h="100723">
                    <a:moveTo>
                      <a:pt x="10158" y="36770"/>
                    </a:moveTo>
                    <a:lnTo>
                      <a:pt x="0" y="36770"/>
                    </a:lnTo>
                    <a:lnTo>
                      <a:pt x="0" y="30618"/>
                    </a:lnTo>
                    <a:lnTo>
                      <a:pt x="10158" y="30618"/>
                    </a:lnTo>
                    <a:lnTo>
                      <a:pt x="10158" y="23750"/>
                    </a:lnTo>
                    <a:cubicBezTo>
                      <a:pt x="10158" y="15738"/>
                      <a:pt x="12304" y="9443"/>
                      <a:pt x="16310" y="5437"/>
                    </a:cubicBezTo>
                    <a:cubicBezTo>
                      <a:pt x="19887" y="1860"/>
                      <a:pt x="24895" y="0"/>
                      <a:pt x="31047" y="0"/>
                    </a:cubicBezTo>
                    <a:cubicBezTo>
                      <a:pt x="35339" y="0"/>
                      <a:pt x="38343" y="572"/>
                      <a:pt x="41491" y="1717"/>
                    </a:cubicBezTo>
                    <a:lnTo>
                      <a:pt x="41491" y="8012"/>
                    </a:lnTo>
                    <a:cubicBezTo>
                      <a:pt x="37485" y="6724"/>
                      <a:pt x="34623" y="6295"/>
                      <a:pt x="31047" y="6295"/>
                    </a:cubicBezTo>
                    <a:cubicBezTo>
                      <a:pt x="21461" y="6295"/>
                      <a:pt x="16882" y="12018"/>
                      <a:pt x="16882" y="24036"/>
                    </a:cubicBezTo>
                    <a:lnTo>
                      <a:pt x="16882" y="30761"/>
                    </a:lnTo>
                    <a:lnTo>
                      <a:pt x="41348" y="30761"/>
                    </a:lnTo>
                    <a:lnTo>
                      <a:pt x="41348" y="36913"/>
                    </a:lnTo>
                    <a:lnTo>
                      <a:pt x="16882" y="36913"/>
                    </a:lnTo>
                    <a:lnTo>
                      <a:pt x="16882" y="100723"/>
                    </a:lnTo>
                    <a:lnTo>
                      <a:pt x="10158" y="100723"/>
                    </a:lnTo>
                    <a:lnTo>
                      <a:pt x="10158" y="36770"/>
                    </a:lnTo>
                    <a:close/>
                  </a:path>
                </a:pathLst>
              </a:custGeom>
              <a:solidFill>
                <a:srgbClr val="FFFFFF"/>
              </a:solidFill>
              <a:ln w="14306" cap="flat">
                <a:noFill/>
                <a:prstDash val="solid"/>
                <a:miter/>
              </a:ln>
            </p:spPr>
            <p:txBody>
              <a:bodyPr rtlCol="0" anchor="ctr"/>
              <a:lstStyle/>
              <a:p>
                <a:endParaRPr lang="en-GB"/>
              </a:p>
            </p:txBody>
          </p:sp>
          <p:sp>
            <p:nvSpPr>
              <p:cNvPr id="56" name="Graphic 6">
                <a:extLst>
                  <a:ext uri="{FF2B5EF4-FFF2-40B4-BE49-F238E27FC236}">
                    <a16:creationId xmlns:a16="http://schemas.microsoft.com/office/drawing/2014/main" id="{C3D69B2A-F0F0-4C14-858B-8A28B268C370}"/>
                  </a:ext>
                </a:extLst>
              </p:cNvPr>
              <p:cNvSpPr/>
              <p:nvPr/>
            </p:nvSpPr>
            <p:spPr>
              <a:xfrm>
                <a:off x="5307382" y="5516380"/>
                <a:ext cx="37770" cy="71275"/>
              </a:xfrm>
              <a:custGeom>
                <a:avLst/>
                <a:gdLst>
                  <a:gd name="connsiteX0" fmla="*/ 0 w 37770"/>
                  <a:gd name="connsiteY0" fmla="*/ 1170 h 71275"/>
                  <a:gd name="connsiteX1" fmla="*/ 6724 w 37770"/>
                  <a:gd name="connsiteY1" fmla="*/ 1170 h 71275"/>
                  <a:gd name="connsiteX2" fmla="*/ 6724 w 37770"/>
                  <a:gd name="connsiteY2" fmla="*/ 21057 h 71275"/>
                  <a:gd name="connsiteX3" fmla="*/ 37771 w 37770"/>
                  <a:gd name="connsiteY3" fmla="*/ 25 h 71275"/>
                  <a:gd name="connsiteX4" fmla="*/ 37771 w 37770"/>
                  <a:gd name="connsiteY4" fmla="*/ 7465 h 71275"/>
                  <a:gd name="connsiteX5" fmla="*/ 37056 w 37770"/>
                  <a:gd name="connsiteY5" fmla="*/ 7465 h 71275"/>
                  <a:gd name="connsiteX6" fmla="*/ 6724 w 37770"/>
                  <a:gd name="connsiteY6" fmla="*/ 42518 h 71275"/>
                  <a:gd name="connsiteX7" fmla="*/ 6724 w 37770"/>
                  <a:gd name="connsiteY7" fmla="*/ 71276 h 71275"/>
                  <a:gd name="connsiteX8" fmla="*/ 0 w 37770"/>
                  <a:gd name="connsiteY8" fmla="*/ 71276 h 71275"/>
                  <a:gd name="connsiteX9" fmla="*/ 0 w 37770"/>
                  <a:gd name="connsiteY9" fmla="*/ 1170 h 7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770" h="71275">
                    <a:moveTo>
                      <a:pt x="0" y="1170"/>
                    </a:moveTo>
                    <a:lnTo>
                      <a:pt x="6724" y="1170"/>
                    </a:lnTo>
                    <a:lnTo>
                      <a:pt x="6724" y="21057"/>
                    </a:lnTo>
                    <a:cubicBezTo>
                      <a:pt x="12161" y="8610"/>
                      <a:pt x="23893" y="-547"/>
                      <a:pt x="37771" y="25"/>
                    </a:cubicBezTo>
                    <a:lnTo>
                      <a:pt x="37771" y="7465"/>
                    </a:lnTo>
                    <a:lnTo>
                      <a:pt x="37056" y="7465"/>
                    </a:lnTo>
                    <a:cubicBezTo>
                      <a:pt x="20889" y="7465"/>
                      <a:pt x="6724" y="19627"/>
                      <a:pt x="6724" y="42518"/>
                    </a:cubicBezTo>
                    <a:lnTo>
                      <a:pt x="6724" y="71276"/>
                    </a:lnTo>
                    <a:lnTo>
                      <a:pt x="0" y="71276"/>
                    </a:lnTo>
                    <a:lnTo>
                      <a:pt x="0" y="1170"/>
                    </a:lnTo>
                    <a:close/>
                  </a:path>
                </a:pathLst>
              </a:custGeom>
              <a:solidFill>
                <a:srgbClr val="FFFFFF"/>
              </a:solidFill>
              <a:ln w="14306" cap="flat">
                <a:noFill/>
                <a:prstDash val="solid"/>
                <a:miter/>
              </a:ln>
            </p:spPr>
            <p:txBody>
              <a:bodyPr rtlCol="0" anchor="ctr"/>
              <a:lstStyle/>
              <a:p>
                <a:endParaRPr lang="en-GB"/>
              </a:p>
            </p:txBody>
          </p:sp>
          <p:sp>
            <p:nvSpPr>
              <p:cNvPr id="57" name="Graphic 6">
                <a:extLst>
                  <a:ext uri="{FF2B5EF4-FFF2-40B4-BE49-F238E27FC236}">
                    <a16:creationId xmlns:a16="http://schemas.microsoft.com/office/drawing/2014/main" id="{52BF4091-824F-4E99-9564-3BFB25BE923A}"/>
                  </a:ext>
                </a:extLst>
              </p:cNvPr>
              <p:cNvSpPr/>
              <p:nvPr/>
            </p:nvSpPr>
            <p:spPr>
              <a:xfrm>
                <a:off x="5353165" y="5516406"/>
                <a:ext cx="60519" cy="72683"/>
              </a:xfrm>
              <a:custGeom>
                <a:avLst/>
                <a:gdLst>
                  <a:gd name="connsiteX0" fmla="*/ 0 w 60519"/>
                  <a:gd name="connsiteY0" fmla="*/ 50791 h 72683"/>
                  <a:gd name="connsiteX1" fmla="*/ 0 w 60519"/>
                  <a:gd name="connsiteY1" fmla="*/ 50505 h 72683"/>
                  <a:gd name="connsiteX2" fmla="*/ 30618 w 60519"/>
                  <a:gd name="connsiteY2" fmla="*/ 27756 h 72683"/>
                  <a:gd name="connsiteX3" fmla="*/ 53796 w 60519"/>
                  <a:gd name="connsiteY3" fmla="*/ 30761 h 72683"/>
                  <a:gd name="connsiteX4" fmla="*/ 53796 w 60519"/>
                  <a:gd name="connsiteY4" fmla="*/ 27756 h 72683"/>
                  <a:gd name="connsiteX5" fmla="*/ 30761 w 60519"/>
                  <a:gd name="connsiteY5" fmla="*/ 6295 h 72683"/>
                  <a:gd name="connsiteX6" fmla="*/ 8728 w 60519"/>
                  <a:gd name="connsiteY6" fmla="*/ 11875 h 72683"/>
                  <a:gd name="connsiteX7" fmla="*/ 6295 w 60519"/>
                  <a:gd name="connsiteY7" fmla="*/ 6009 h 72683"/>
                  <a:gd name="connsiteX8" fmla="*/ 31190 w 60519"/>
                  <a:gd name="connsiteY8" fmla="*/ 0 h 72683"/>
                  <a:gd name="connsiteX9" fmla="*/ 53366 w 60519"/>
                  <a:gd name="connsiteY9" fmla="*/ 7726 h 72683"/>
                  <a:gd name="connsiteX10" fmla="*/ 60520 w 60519"/>
                  <a:gd name="connsiteY10" fmla="*/ 27470 h 72683"/>
                  <a:gd name="connsiteX11" fmla="*/ 60520 w 60519"/>
                  <a:gd name="connsiteY11" fmla="*/ 71107 h 72683"/>
                  <a:gd name="connsiteX12" fmla="*/ 53939 w 60519"/>
                  <a:gd name="connsiteY12" fmla="*/ 71107 h 72683"/>
                  <a:gd name="connsiteX13" fmla="*/ 53939 w 60519"/>
                  <a:gd name="connsiteY13" fmla="*/ 59375 h 72683"/>
                  <a:gd name="connsiteX14" fmla="*/ 27184 w 60519"/>
                  <a:gd name="connsiteY14" fmla="*/ 72681 h 72683"/>
                  <a:gd name="connsiteX15" fmla="*/ 0 w 60519"/>
                  <a:gd name="connsiteY15" fmla="*/ 50791 h 72683"/>
                  <a:gd name="connsiteX16" fmla="*/ 54082 w 60519"/>
                  <a:gd name="connsiteY16" fmla="*/ 44925 h 72683"/>
                  <a:gd name="connsiteX17" fmla="*/ 54082 w 60519"/>
                  <a:gd name="connsiteY17" fmla="*/ 36913 h 72683"/>
                  <a:gd name="connsiteX18" fmla="*/ 30332 w 60519"/>
                  <a:gd name="connsiteY18" fmla="*/ 33765 h 72683"/>
                  <a:gd name="connsiteX19" fmla="*/ 7297 w 60519"/>
                  <a:gd name="connsiteY19" fmla="*/ 50075 h 72683"/>
                  <a:gd name="connsiteX20" fmla="*/ 7297 w 60519"/>
                  <a:gd name="connsiteY20" fmla="*/ 50362 h 72683"/>
                  <a:gd name="connsiteX21" fmla="*/ 27613 w 60519"/>
                  <a:gd name="connsiteY21" fmla="*/ 66386 h 72683"/>
                  <a:gd name="connsiteX22" fmla="*/ 54082 w 60519"/>
                  <a:gd name="connsiteY22" fmla="*/ 44925 h 7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519" h="72683">
                    <a:moveTo>
                      <a:pt x="0" y="50791"/>
                    </a:moveTo>
                    <a:lnTo>
                      <a:pt x="0" y="50505"/>
                    </a:lnTo>
                    <a:cubicBezTo>
                      <a:pt x="0" y="35911"/>
                      <a:pt x="12448" y="27756"/>
                      <a:pt x="30618" y="27756"/>
                    </a:cubicBezTo>
                    <a:cubicBezTo>
                      <a:pt x="40347" y="27756"/>
                      <a:pt x="47071" y="29044"/>
                      <a:pt x="53796" y="30761"/>
                    </a:cubicBezTo>
                    <a:lnTo>
                      <a:pt x="53796" y="27756"/>
                    </a:lnTo>
                    <a:cubicBezTo>
                      <a:pt x="53796" y="13592"/>
                      <a:pt x="45211" y="6295"/>
                      <a:pt x="30761" y="6295"/>
                    </a:cubicBezTo>
                    <a:cubicBezTo>
                      <a:pt x="22320" y="6295"/>
                      <a:pt x="15309" y="8584"/>
                      <a:pt x="8728" y="11875"/>
                    </a:cubicBezTo>
                    <a:lnTo>
                      <a:pt x="6295" y="6009"/>
                    </a:lnTo>
                    <a:cubicBezTo>
                      <a:pt x="14021" y="2432"/>
                      <a:pt x="21461" y="0"/>
                      <a:pt x="31190" y="0"/>
                    </a:cubicBezTo>
                    <a:cubicBezTo>
                      <a:pt x="40633" y="0"/>
                      <a:pt x="48216" y="2575"/>
                      <a:pt x="53366" y="7726"/>
                    </a:cubicBezTo>
                    <a:cubicBezTo>
                      <a:pt x="58088" y="12447"/>
                      <a:pt x="60520" y="18886"/>
                      <a:pt x="60520" y="27470"/>
                    </a:cubicBezTo>
                    <a:lnTo>
                      <a:pt x="60520" y="71107"/>
                    </a:lnTo>
                    <a:lnTo>
                      <a:pt x="53939" y="71107"/>
                    </a:lnTo>
                    <a:lnTo>
                      <a:pt x="53939" y="59375"/>
                    </a:lnTo>
                    <a:cubicBezTo>
                      <a:pt x="49074" y="66100"/>
                      <a:pt x="40490" y="72681"/>
                      <a:pt x="27184" y="72681"/>
                    </a:cubicBezTo>
                    <a:cubicBezTo>
                      <a:pt x="14021" y="72824"/>
                      <a:pt x="0" y="65384"/>
                      <a:pt x="0" y="50791"/>
                    </a:cubicBezTo>
                    <a:close/>
                    <a:moveTo>
                      <a:pt x="54082" y="44925"/>
                    </a:moveTo>
                    <a:lnTo>
                      <a:pt x="54082" y="36913"/>
                    </a:lnTo>
                    <a:cubicBezTo>
                      <a:pt x="48216" y="35339"/>
                      <a:pt x="40347" y="33765"/>
                      <a:pt x="30332" y="33765"/>
                    </a:cubicBezTo>
                    <a:cubicBezTo>
                      <a:pt x="15452" y="33765"/>
                      <a:pt x="7297" y="40347"/>
                      <a:pt x="7297" y="50075"/>
                    </a:cubicBezTo>
                    <a:lnTo>
                      <a:pt x="7297" y="50362"/>
                    </a:lnTo>
                    <a:cubicBezTo>
                      <a:pt x="7297" y="60520"/>
                      <a:pt x="16883" y="66386"/>
                      <a:pt x="27613" y="66386"/>
                    </a:cubicBezTo>
                    <a:cubicBezTo>
                      <a:pt x="41777" y="66529"/>
                      <a:pt x="54082" y="57658"/>
                      <a:pt x="54082" y="44925"/>
                    </a:cubicBezTo>
                    <a:close/>
                  </a:path>
                </a:pathLst>
              </a:custGeom>
              <a:solidFill>
                <a:srgbClr val="FFFFFF"/>
              </a:solidFill>
              <a:ln w="14306" cap="flat">
                <a:noFill/>
                <a:prstDash val="solid"/>
                <a:miter/>
              </a:ln>
            </p:spPr>
            <p:txBody>
              <a:bodyPr rtlCol="0" anchor="ctr"/>
              <a:lstStyle/>
              <a:p>
                <a:endParaRPr lang="en-GB"/>
              </a:p>
            </p:txBody>
          </p:sp>
          <p:sp>
            <p:nvSpPr>
              <p:cNvPr id="58" name="Graphic 6">
                <a:extLst>
                  <a:ext uri="{FF2B5EF4-FFF2-40B4-BE49-F238E27FC236}">
                    <a16:creationId xmlns:a16="http://schemas.microsoft.com/office/drawing/2014/main" id="{6FC95349-3232-4E95-A48E-B5C5E41C6899}"/>
                  </a:ext>
                </a:extLst>
              </p:cNvPr>
              <p:cNvSpPr/>
              <p:nvPr/>
            </p:nvSpPr>
            <p:spPr>
              <a:xfrm>
                <a:off x="5437865" y="5515834"/>
                <a:ext cx="105873" cy="71679"/>
              </a:xfrm>
              <a:custGeom>
                <a:avLst/>
                <a:gdLst>
                  <a:gd name="connsiteX0" fmla="*/ 0 w 105873"/>
                  <a:gd name="connsiteY0" fmla="*/ 1717 h 71679"/>
                  <a:gd name="connsiteX1" fmla="*/ 6724 w 105873"/>
                  <a:gd name="connsiteY1" fmla="*/ 1717 h 71679"/>
                  <a:gd name="connsiteX2" fmla="*/ 6724 w 105873"/>
                  <a:gd name="connsiteY2" fmla="*/ 14164 h 71679"/>
                  <a:gd name="connsiteX3" fmla="*/ 30045 w 105873"/>
                  <a:gd name="connsiteY3" fmla="*/ 0 h 71679"/>
                  <a:gd name="connsiteX4" fmla="*/ 53652 w 105873"/>
                  <a:gd name="connsiteY4" fmla="*/ 15166 h 71679"/>
                  <a:gd name="connsiteX5" fmla="*/ 78976 w 105873"/>
                  <a:gd name="connsiteY5" fmla="*/ 0 h 71679"/>
                  <a:gd name="connsiteX6" fmla="*/ 105874 w 105873"/>
                  <a:gd name="connsiteY6" fmla="*/ 29187 h 71679"/>
                  <a:gd name="connsiteX7" fmla="*/ 105874 w 105873"/>
                  <a:gd name="connsiteY7" fmla="*/ 71679 h 71679"/>
                  <a:gd name="connsiteX8" fmla="*/ 99149 w 105873"/>
                  <a:gd name="connsiteY8" fmla="*/ 71679 h 71679"/>
                  <a:gd name="connsiteX9" fmla="*/ 99149 w 105873"/>
                  <a:gd name="connsiteY9" fmla="*/ 30045 h 71679"/>
                  <a:gd name="connsiteX10" fmla="*/ 78404 w 105873"/>
                  <a:gd name="connsiteY10" fmla="*/ 6152 h 71679"/>
                  <a:gd name="connsiteX11" fmla="*/ 56228 w 105873"/>
                  <a:gd name="connsiteY11" fmla="*/ 30904 h 71679"/>
                  <a:gd name="connsiteX12" fmla="*/ 56228 w 105873"/>
                  <a:gd name="connsiteY12" fmla="*/ 71679 h 71679"/>
                  <a:gd name="connsiteX13" fmla="*/ 49503 w 105873"/>
                  <a:gd name="connsiteY13" fmla="*/ 71679 h 71679"/>
                  <a:gd name="connsiteX14" fmla="*/ 49503 w 105873"/>
                  <a:gd name="connsiteY14" fmla="*/ 29616 h 71679"/>
                  <a:gd name="connsiteX15" fmla="*/ 29044 w 105873"/>
                  <a:gd name="connsiteY15" fmla="*/ 6152 h 71679"/>
                  <a:gd name="connsiteX16" fmla="*/ 6724 w 105873"/>
                  <a:gd name="connsiteY16" fmla="*/ 31333 h 71679"/>
                  <a:gd name="connsiteX17" fmla="*/ 6724 w 105873"/>
                  <a:gd name="connsiteY17" fmla="*/ 71679 h 71679"/>
                  <a:gd name="connsiteX18" fmla="*/ 0 w 105873"/>
                  <a:gd name="connsiteY18" fmla="*/ 71679 h 71679"/>
                  <a:gd name="connsiteX19" fmla="*/ 0 w 105873"/>
                  <a:gd name="connsiteY19" fmla="*/ 1717 h 71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873" h="71679">
                    <a:moveTo>
                      <a:pt x="0" y="1717"/>
                    </a:moveTo>
                    <a:lnTo>
                      <a:pt x="6724" y="1717"/>
                    </a:lnTo>
                    <a:lnTo>
                      <a:pt x="6724" y="14164"/>
                    </a:lnTo>
                    <a:cubicBezTo>
                      <a:pt x="11303" y="6867"/>
                      <a:pt x="17598" y="0"/>
                      <a:pt x="30045" y="0"/>
                    </a:cubicBezTo>
                    <a:cubicBezTo>
                      <a:pt x="42207" y="0"/>
                      <a:pt x="49789" y="7010"/>
                      <a:pt x="53652" y="15166"/>
                    </a:cubicBezTo>
                    <a:cubicBezTo>
                      <a:pt x="58231" y="7297"/>
                      <a:pt x="65670" y="0"/>
                      <a:pt x="78976" y="0"/>
                    </a:cubicBezTo>
                    <a:cubicBezTo>
                      <a:pt x="95573" y="0"/>
                      <a:pt x="105874" y="11732"/>
                      <a:pt x="105874" y="29187"/>
                    </a:cubicBezTo>
                    <a:lnTo>
                      <a:pt x="105874" y="71679"/>
                    </a:lnTo>
                    <a:lnTo>
                      <a:pt x="99149" y="71679"/>
                    </a:lnTo>
                    <a:lnTo>
                      <a:pt x="99149" y="30045"/>
                    </a:lnTo>
                    <a:cubicBezTo>
                      <a:pt x="99149" y="14879"/>
                      <a:pt x="91281" y="6152"/>
                      <a:pt x="78404" y="6152"/>
                    </a:cubicBezTo>
                    <a:cubicBezTo>
                      <a:pt x="66529" y="6152"/>
                      <a:pt x="56228" y="15166"/>
                      <a:pt x="56228" y="30904"/>
                    </a:cubicBezTo>
                    <a:lnTo>
                      <a:pt x="56228" y="71679"/>
                    </a:lnTo>
                    <a:lnTo>
                      <a:pt x="49503" y="71679"/>
                    </a:lnTo>
                    <a:lnTo>
                      <a:pt x="49503" y="29616"/>
                    </a:lnTo>
                    <a:cubicBezTo>
                      <a:pt x="49503" y="15023"/>
                      <a:pt x="41491" y="6152"/>
                      <a:pt x="29044" y="6152"/>
                    </a:cubicBezTo>
                    <a:cubicBezTo>
                      <a:pt x="16596" y="6152"/>
                      <a:pt x="6724" y="17169"/>
                      <a:pt x="6724" y="31333"/>
                    </a:cubicBezTo>
                    <a:lnTo>
                      <a:pt x="6724" y="71679"/>
                    </a:lnTo>
                    <a:lnTo>
                      <a:pt x="0" y="71679"/>
                    </a:lnTo>
                    <a:lnTo>
                      <a:pt x="0" y="1717"/>
                    </a:lnTo>
                    <a:close/>
                  </a:path>
                </a:pathLst>
              </a:custGeom>
              <a:solidFill>
                <a:srgbClr val="FFFFFF"/>
              </a:solidFill>
              <a:ln w="14306" cap="flat">
                <a:noFill/>
                <a:prstDash val="solid"/>
                <a:miter/>
              </a:ln>
            </p:spPr>
            <p:txBody>
              <a:bodyPr rtlCol="0" anchor="ctr"/>
              <a:lstStyle/>
              <a:p>
                <a:endParaRPr lang="en-GB"/>
              </a:p>
            </p:txBody>
          </p:sp>
          <p:sp>
            <p:nvSpPr>
              <p:cNvPr id="59" name="Graphic 6">
                <a:extLst>
                  <a:ext uri="{FF2B5EF4-FFF2-40B4-BE49-F238E27FC236}">
                    <a16:creationId xmlns:a16="http://schemas.microsoft.com/office/drawing/2014/main" id="{DA18108E-A023-4F70-BA2D-616A0E274205}"/>
                  </a:ext>
                </a:extLst>
              </p:cNvPr>
              <p:cNvSpPr/>
              <p:nvPr/>
            </p:nvSpPr>
            <p:spPr>
              <a:xfrm>
                <a:off x="5563196" y="5515977"/>
                <a:ext cx="65383" cy="73253"/>
              </a:xfrm>
              <a:custGeom>
                <a:avLst/>
                <a:gdLst>
                  <a:gd name="connsiteX0" fmla="*/ 0 w 65383"/>
                  <a:gd name="connsiteY0" fmla="*/ 36770 h 73253"/>
                  <a:gd name="connsiteX1" fmla="*/ 0 w 65383"/>
                  <a:gd name="connsiteY1" fmla="*/ 36484 h 73253"/>
                  <a:gd name="connsiteX2" fmla="*/ 33193 w 65383"/>
                  <a:gd name="connsiteY2" fmla="*/ 0 h 73253"/>
                  <a:gd name="connsiteX3" fmla="*/ 65384 w 65383"/>
                  <a:gd name="connsiteY3" fmla="*/ 36627 h 73253"/>
                  <a:gd name="connsiteX4" fmla="*/ 65241 w 65383"/>
                  <a:gd name="connsiteY4" fmla="*/ 39345 h 73253"/>
                  <a:gd name="connsiteX5" fmla="*/ 7154 w 65383"/>
                  <a:gd name="connsiteY5" fmla="*/ 39345 h 73253"/>
                  <a:gd name="connsiteX6" fmla="*/ 34623 w 65383"/>
                  <a:gd name="connsiteY6" fmla="*/ 66958 h 73253"/>
                  <a:gd name="connsiteX7" fmla="*/ 58660 w 65383"/>
                  <a:gd name="connsiteY7" fmla="*/ 55942 h 73253"/>
                  <a:gd name="connsiteX8" fmla="*/ 63381 w 65383"/>
                  <a:gd name="connsiteY8" fmla="*/ 60091 h 73253"/>
                  <a:gd name="connsiteX9" fmla="*/ 34337 w 65383"/>
                  <a:gd name="connsiteY9" fmla="*/ 73253 h 73253"/>
                  <a:gd name="connsiteX10" fmla="*/ 0 w 65383"/>
                  <a:gd name="connsiteY10" fmla="*/ 36770 h 73253"/>
                  <a:gd name="connsiteX11" fmla="*/ 58088 w 65383"/>
                  <a:gd name="connsiteY11" fmla="*/ 33336 h 73253"/>
                  <a:gd name="connsiteX12" fmla="*/ 32907 w 65383"/>
                  <a:gd name="connsiteY12" fmla="*/ 6152 h 73253"/>
                  <a:gd name="connsiteX13" fmla="*/ 7154 w 65383"/>
                  <a:gd name="connsiteY13" fmla="*/ 33336 h 73253"/>
                  <a:gd name="connsiteX14" fmla="*/ 58088 w 65383"/>
                  <a:gd name="connsiteY14" fmla="*/ 33336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383" h="73253">
                    <a:moveTo>
                      <a:pt x="0" y="36770"/>
                    </a:moveTo>
                    <a:lnTo>
                      <a:pt x="0" y="36484"/>
                    </a:lnTo>
                    <a:cubicBezTo>
                      <a:pt x="0" y="16167"/>
                      <a:pt x="14307" y="0"/>
                      <a:pt x="33193" y="0"/>
                    </a:cubicBezTo>
                    <a:cubicBezTo>
                      <a:pt x="52794" y="0"/>
                      <a:pt x="65384" y="15881"/>
                      <a:pt x="65384" y="36627"/>
                    </a:cubicBezTo>
                    <a:cubicBezTo>
                      <a:pt x="65384" y="37914"/>
                      <a:pt x="65384" y="38344"/>
                      <a:pt x="65241" y="39345"/>
                    </a:cubicBezTo>
                    <a:lnTo>
                      <a:pt x="7154" y="39345"/>
                    </a:lnTo>
                    <a:cubicBezTo>
                      <a:pt x="8441" y="56800"/>
                      <a:pt x="20889" y="66958"/>
                      <a:pt x="34623" y="66958"/>
                    </a:cubicBezTo>
                    <a:cubicBezTo>
                      <a:pt x="45497" y="66958"/>
                      <a:pt x="52937" y="62094"/>
                      <a:pt x="58660" y="55942"/>
                    </a:cubicBezTo>
                    <a:lnTo>
                      <a:pt x="63381" y="60091"/>
                    </a:lnTo>
                    <a:cubicBezTo>
                      <a:pt x="56228" y="67817"/>
                      <a:pt x="47929" y="73253"/>
                      <a:pt x="34337" y="73253"/>
                    </a:cubicBezTo>
                    <a:cubicBezTo>
                      <a:pt x="15881" y="73253"/>
                      <a:pt x="0" y="58517"/>
                      <a:pt x="0" y="36770"/>
                    </a:cubicBezTo>
                    <a:close/>
                    <a:moveTo>
                      <a:pt x="58088" y="33336"/>
                    </a:moveTo>
                    <a:cubicBezTo>
                      <a:pt x="57086" y="19172"/>
                      <a:pt x="49074" y="6152"/>
                      <a:pt x="32907" y="6152"/>
                    </a:cubicBezTo>
                    <a:cubicBezTo>
                      <a:pt x="19028" y="6152"/>
                      <a:pt x="8298" y="17884"/>
                      <a:pt x="7154" y="33336"/>
                    </a:cubicBezTo>
                    <a:lnTo>
                      <a:pt x="58088" y="33336"/>
                    </a:lnTo>
                    <a:close/>
                  </a:path>
                </a:pathLst>
              </a:custGeom>
              <a:solidFill>
                <a:srgbClr val="FFFFFF"/>
              </a:solidFill>
              <a:ln w="14306" cap="flat">
                <a:noFill/>
                <a:prstDash val="solid"/>
                <a:miter/>
              </a:ln>
            </p:spPr>
            <p:txBody>
              <a:bodyPr rtlCol="0" anchor="ctr"/>
              <a:lstStyle/>
              <a:p>
                <a:endParaRPr lang="en-GB"/>
              </a:p>
            </p:txBody>
          </p:sp>
          <p:sp>
            <p:nvSpPr>
              <p:cNvPr id="60" name="Graphic 6">
                <a:extLst>
                  <a:ext uri="{FF2B5EF4-FFF2-40B4-BE49-F238E27FC236}">
                    <a16:creationId xmlns:a16="http://schemas.microsoft.com/office/drawing/2014/main" id="{26BDA243-40E6-45E8-8180-D0FAC274793C}"/>
                  </a:ext>
                </a:extLst>
              </p:cNvPr>
              <p:cNvSpPr/>
              <p:nvPr/>
            </p:nvSpPr>
            <p:spPr>
              <a:xfrm>
                <a:off x="5638882" y="5517264"/>
                <a:ext cx="104872" cy="70821"/>
              </a:xfrm>
              <a:custGeom>
                <a:avLst/>
                <a:gdLst>
                  <a:gd name="connsiteX0" fmla="*/ 0 w 104872"/>
                  <a:gd name="connsiteY0" fmla="*/ 286 h 70821"/>
                  <a:gd name="connsiteX1" fmla="*/ 7583 w 104872"/>
                  <a:gd name="connsiteY1" fmla="*/ 286 h 70821"/>
                  <a:gd name="connsiteX2" fmla="*/ 28758 w 104872"/>
                  <a:gd name="connsiteY2" fmla="*/ 61808 h 70821"/>
                  <a:gd name="connsiteX3" fmla="*/ 49933 w 104872"/>
                  <a:gd name="connsiteY3" fmla="*/ 0 h 70821"/>
                  <a:gd name="connsiteX4" fmla="*/ 55226 w 104872"/>
                  <a:gd name="connsiteY4" fmla="*/ 0 h 70821"/>
                  <a:gd name="connsiteX5" fmla="*/ 76401 w 104872"/>
                  <a:gd name="connsiteY5" fmla="*/ 61808 h 70821"/>
                  <a:gd name="connsiteX6" fmla="*/ 97576 w 104872"/>
                  <a:gd name="connsiteY6" fmla="*/ 286 h 70821"/>
                  <a:gd name="connsiteX7" fmla="*/ 104873 w 104872"/>
                  <a:gd name="connsiteY7" fmla="*/ 286 h 70821"/>
                  <a:gd name="connsiteX8" fmla="*/ 79262 w 104872"/>
                  <a:gd name="connsiteY8" fmla="*/ 70821 h 70821"/>
                  <a:gd name="connsiteX9" fmla="*/ 73540 w 104872"/>
                  <a:gd name="connsiteY9" fmla="*/ 70821 h 70821"/>
                  <a:gd name="connsiteX10" fmla="*/ 52651 w 104872"/>
                  <a:gd name="connsiteY10" fmla="*/ 10874 h 70821"/>
                  <a:gd name="connsiteX11" fmla="*/ 31619 w 104872"/>
                  <a:gd name="connsiteY11" fmla="*/ 70821 h 70821"/>
                  <a:gd name="connsiteX12" fmla="*/ 25896 w 104872"/>
                  <a:gd name="connsiteY12" fmla="*/ 70821 h 70821"/>
                  <a:gd name="connsiteX13" fmla="*/ 0 w 104872"/>
                  <a:gd name="connsiteY13" fmla="*/ 286 h 7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872" h="70821">
                    <a:moveTo>
                      <a:pt x="0" y="286"/>
                    </a:moveTo>
                    <a:lnTo>
                      <a:pt x="7583" y="286"/>
                    </a:lnTo>
                    <a:lnTo>
                      <a:pt x="28758" y="61808"/>
                    </a:lnTo>
                    <a:lnTo>
                      <a:pt x="49933" y="0"/>
                    </a:lnTo>
                    <a:lnTo>
                      <a:pt x="55226" y="0"/>
                    </a:lnTo>
                    <a:lnTo>
                      <a:pt x="76401" y="61808"/>
                    </a:lnTo>
                    <a:lnTo>
                      <a:pt x="97576" y="286"/>
                    </a:lnTo>
                    <a:lnTo>
                      <a:pt x="104873" y="286"/>
                    </a:lnTo>
                    <a:lnTo>
                      <a:pt x="79262" y="70821"/>
                    </a:lnTo>
                    <a:lnTo>
                      <a:pt x="73540" y="70821"/>
                    </a:lnTo>
                    <a:lnTo>
                      <a:pt x="52651" y="10874"/>
                    </a:lnTo>
                    <a:lnTo>
                      <a:pt x="31619" y="70821"/>
                    </a:lnTo>
                    <a:lnTo>
                      <a:pt x="25896" y="70821"/>
                    </a:lnTo>
                    <a:lnTo>
                      <a:pt x="0" y="286"/>
                    </a:lnTo>
                    <a:close/>
                  </a:path>
                </a:pathLst>
              </a:custGeom>
              <a:solidFill>
                <a:srgbClr val="FFFFFF"/>
              </a:solidFill>
              <a:ln w="14306" cap="flat">
                <a:noFill/>
                <a:prstDash val="solid"/>
                <a:miter/>
              </a:ln>
            </p:spPr>
            <p:txBody>
              <a:bodyPr rtlCol="0" anchor="ctr"/>
              <a:lstStyle/>
              <a:p>
                <a:endParaRPr lang="en-GB"/>
              </a:p>
            </p:txBody>
          </p:sp>
          <p:sp>
            <p:nvSpPr>
              <p:cNvPr id="61" name="Graphic 6">
                <a:extLst>
                  <a:ext uri="{FF2B5EF4-FFF2-40B4-BE49-F238E27FC236}">
                    <a16:creationId xmlns:a16="http://schemas.microsoft.com/office/drawing/2014/main" id="{3673F04F-3575-4B13-8D2C-0426B9B95BA4}"/>
                  </a:ext>
                </a:extLst>
              </p:cNvPr>
              <p:cNvSpPr/>
              <p:nvPr/>
            </p:nvSpPr>
            <p:spPr>
              <a:xfrm>
                <a:off x="5754914" y="5515977"/>
                <a:ext cx="71822" cy="73253"/>
              </a:xfrm>
              <a:custGeom>
                <a:avLst/>
                <a:gdLst>
                  <a:gd name="connsiteX0" fmla="*/ 0 w 71822"/>
                  <a:gd name="connsiteY0" fmla="*/ 36913 h 73253"/>
                  <a:gd name="connsiteX1" fmla="*/ 0 w 71822"/>
                  <a:gd name="connsiteY1" fmla="*/ 36627 h 73253"/>
                  <a:gd name="connsiteX2" fmla="*/ 36054 w 71822"/>
                  <a:gd name="connsiteY2" fmla="*/ 0 h 73253"/>
                  <a:gd name="connsiteX3" fmla="*/ 71822 w 71822"/>
                  <a:gd name="connsiteY3" fmla="*/ 36341 h 73253"/>
                  <a:gd name="connsiteX4" fmla="*/ 71822 w 71822"/>
                  <a:gd name="connsiteY4" fmla="*/ 36627 h 73253"/>
                  <a:gd name="connsiteX5" fmla="*/ 35768 w 71822"/>
                  <a:gd name="connsiteY5" fmla="*/ 73253 h 73253"/>
                  <a:gd name="connsiteX6" fmla="*/ 0 w 71822"/>
                  <a:gd name="connsiteY6" fmla="*/ 36913 h 73253"/>
                  <a:gd name="connsiteX7" fmla="*/ 64669 w 71822"/>
                  <a:gd name="connsiteY7" fmla="*/ 36913 h 73253"/>
                  <a:gd name="connsiteX8" fmla="*/ 64669 w 71822"/>
                  <a:gd name="connsiteY8" fmla="*/ 36627 h 73253"/>
                  <a:gd name="connsiteX9" fmla="*/ 35768 w 71822"/>
                  <a:gd name="connsiteY9" fmla="*/ 6295 h 73253"/>
                  <a:gd name="connsiteX10" fmla="*/ 7154 w 71822"/>
                  <a:gd name="connsiteY10" fmla="*/ 36341 h 73253"/>
                  <a:gd name="connsiteX11" fmla="*/ 7154 w 71822"/>
                  <a:gd name="connsiteY11" fmla="*/ 36627 h 73253"/>
                  <a:gd name="connsiteX12" fmla="*/ 36054 w 71822"/>
                  <a:gd name="connsiteY12" fmla="*/ 66958 h 73253"/>
                  <a:gd name="connsiteX13" fmla="*/ 64669 w 71822"/>
                  <a:gd name="connsiteY13" fmla="*/ 36913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822" h="73253">
                    <a:moveTo>
                      <a:pt x="0" y="36913"/>
                    </a:moveTo>
                    <a:lnTo>
                      <a:pt x="0" y="36627"/>
                    </a:lnTo>
                    <a:cubicBezTo>
                      <a:pt x="0" y="17026"/>
                      <a:pt x="15309" y="0"/>
                      <a:pt x="36054" y="0"/>
                    </a:cubicBezTo>
                    <a:cubicBezTo>
                      <a:pt x="56800" y="0"/>
                      <a:pt x="71822" y="16739"/>
                      <a:pt x="71822" y="36341"/>
                    </a:cubicBezTo>
                    <a:lnTo>
                      <a:pt x="71822" y="36627"/>
                    </a:lnTo>
                    <a:cubicBezTo>
                      <a:pt x="71822" y="56228"/>
                      <a:pt x="56514" y="73253"/>
                      <a:pt x="35768" y="73253"/>
                    </a:cubicBezTo>
                    <a:cubicBezTo>
                      <a:pt x="15166" y="73253"/>
                      <a:pt x="0" y="56514"/>
                      <a:pt x="0" y="36913"/>
                    </a:cubicBezTo>
                    <a:close/>
                    <a:moveTo>
                      <a:pt x="64669" y="36913"/>
                    </a:moveTo>
                    <a:lnTo>
                      <a:pt x="64669" y="36627"/>
                    </a:lnTo>
                    <a:cubicBezTo>
                      <a:pt x="64669" y="19744"/>
                      <a:pt x="52078" y="6295"/>
                      <a:pt x="35768" y="6295"/>
                    </a:cubicBezTo>
                    <a:cubicBezTo>
                      <a:pt x="19172" y="6295"/>
                      <a:pt x="7154" y="19887"/>
                      <a:pt x="7154" y="36341"/>
                    </a:cubicBezTo>
                    <a:lnTo>
                      <a:pt x="7154" y="36627"/>
                    </a:lnTo>
                    <a:cubicBezTo>
                      <a:pt x="7154" y="53509"/>
                      <a:pt x="19744" y="66958"/>
                      <a:pt x="36054" y="66958"/>
                    </a:cubicBezTo>
                    <a:cubicBezTo>
                      <a:pt x="52794" y="66958"/>
                      <a:pt x="64669" y="53366"/>
                      <a:pt x="64669" y="36913"/>
                    </a:cubicBezTo>
                    <a:close/>
                  </a:path>
                </a:pathLst>
              </a:custGeom>
              <a:solidFill>
                <a:srgbClr val="FFFFFF"/>
              </a:solidFill>
              <a:ln w="14306" cap="flat">
                <a:noFill/>
                <a:prstDash val="solid"/>
                <a:miter/>
              </a:ln>
            </p:spPr>
            <p:txBody>
              <a:bodyPr rtlCol="0" anchor="ctr"/>
              <a:lstStyle/>
              <a:p>
                <a:endParaRPr lang="en-GB"/>
              </a:p>
            </p:txBody>
          </p:sp>
          <p:sp>
            <p:nvSpPr>
              <p:cNvPr id="62" name="Graphic 6">
                <a:extLst>
                  <a:ext uri="{FF2B5EF4-FFF2-40B4-BE49-F238E27FC236}">
                    <a16:creationId xmlns:a16="http://schemas.microsoft.com/office/drawing/2014/main" id="{F3817002-3B9F-4B44-B63A-FA1A43BB0B44}"/>
                  </a:ext>
                </a:extLst>
              </p:cNvPr>
              <p:cNvSpPr/>
              <p:nvPr/>
            </p:nvSpPr>
            <p:spPr>
              <a:xfrm>
                <a:off x="5847768" y="5516380"/>
                <a:ext cx="37771" cy="71275"/>
              </a:xfrm>
              <a:custGeom>
                <a:avLst/>
                <a:gdLst>
                  <a:gd name="connsiteX0" fmla="*/ 0 w 37771"/>
                  <a:gd name="connsiteY0" fmla="*/ 1170 h 71275"/>
                  <a:gd name="connsiteX1" fmla="*/ 6724 w 37771"/>
                  <a:gd name="connsiteY1" fmla="*/ 1170 h 71275"/>
                  <a:gd name="connsiteX2" fmla="*/ 6724 w 37771"/>
                  <a:gd name="connsiteY2" fmla="*/ 21057 h 71275"/>
                  <a:gd name="connsiteX3" fmla="*/ 37771 w 37771"/>
                  <a:gd name="connsiteY3" fmla="*/ 25 h 71275"/>
                  <a:gd name="connsiteX4" fmla="*/ 37771 w 37771"/>
                  <a:gd name="connsiteY4" fmla="*/ 7465 h 71275"/>
                  <a:gd name="connsiteX5" fmla="*/ 37056 w 37771"/>
                  <a:gd name="connsiteY5" fmla="*/ 7465 h 71275"/>
                  <a:gd name="connsiteX6" fmla="*/ 6724 w 37771"/>
                  <a:gd name="connsiteY6" fmla="*/ 42518 h 71275"/>
                  <a:gd name="connsiteX7" fmla="*/ 6724 w 37771"/>
                  <a:gd name="connsiteY7" fmla="*/ 71276 h 71275"/>
                  <a:gd name="connsiteX8" fmla="*/ 0 w 37771"/>
                  <a:gd name="connsiteY8" fmla="*/ 71276 h 71275"/>
                  <a:gd name="connsiteX9" fmla="*/ 0 w 37771"/>
                  <a:gd name="connsiteY9" fmla="*/ 1170 h 7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771" h="71275">
                    <a:moveTo>
                      <a:pt x="0" y="1170"/>
                    </a:moveTo>
                    <a:lnTo>
                      <a:pt x="6724" y="1170"/>
                    </a:lnTo>
                    <a:lnTo>
                      <a:pt x="6724" y="21057"/>
                    </a:lnTo>
                    <a:cubicBezTo>
                      <a:pt x="12161" y="8610"/>
                      <a:pt x="23893" y="-547"/>
                      <a:pt x="37771" y="25"/>
                    </a:cubicBezTo>
                    <a:lnTo>
                      <a:pt x="37771" y="7465"/>
                    </a:lnTo>
                    <a:lnTo>
                      <a:pt x="37056" y="7465"/>
                    </a:lnTo>
                    <a:cubicBezTo>
                      <a:pt x="20889" y="7465"/>
                      <a:pt x="6724" y="19627"/>
                      <a:pt x="6724" y="42518"/>
                    </a:cubicBezTo>
                    <a:lnTo>
                      <a:pt x="6724" y="71276"/>
                    </a:lnTo>
                    <a:lnTo>
                      <a:pt x="0" y="71276"/>
                    </a:lnTo>
                    <a:lnTo>
                      <a:pt x="0" y="1170"/>
                    </a:lnTo>
                    <a:close/>
                  </a:path>
                </a:pathLst>
              </a:custGeom>
              <a:solidFill>
                <a:srgbClr val="FFFFFF"/>
              </a:solidFill>
              <a:ln w="14306" cap="flat">
                <a:noFill/>
                <a:prstDash val="solid"/>
                <a:miter/>
              </a:ln>
            </p:spPr>
            <p:txBody>
              <a:bodyPr rtlCol="0" anchor="ctr"/>
              <a:lstStyle/>
              <a:p>
                <a:endParaRPr lang="en-GB"/>
              </a:p>
            </p:txBody>
          </p:sp>
          <p:sp>
            <p:nvSpPr>
              <p:cNvPr id="63" name="Graphic 6">
                <a:extLst>
                  <a:ext uri="{FF2B5EF4-FFF2-40B4-BE49-F238E27FC236}">
                    <a16:creationId xmlns:a16="http://schemas.microsoft.com/office/drawing/2014/main" id="{CA41B9B8-2D0F-4C21-8A5F-FAF5BF820A73}"/>
                  </a:ext>
                </a:extLst>
              </p:cNvPr>
              <p:cNvSpPr/>
              <p:nvPr/>
            </p:nvSpPr>
            <p:spPr>
              <a:xfrm>
                <a:off x="5902565" y="5487362"/>
                <a:ext cx="60090" cy="100294"/>
              </a:xfrm>
              <a:custGeom>
                <a:avLst/>
                <a:gdLst>
                  <a:gd name="connsiteX0" fmla="*/ 143 w 60090"/>
                  <a:gd name="connsiteY0" fmla="*/ 0 h 100294"/>
                  <a:gd name="connsiteX1" fmla="*/ 6867 w 60090"/>
                  <a:gd name="connsiteY1" fmla="*/ 0 h 100294"/>
                  <a:gd name="connsiteX2" fmla="*/ 6867 w 60090"/>
                  <a:gd name="connsiteY2" fmla="*/ 75113 h 100294"/>
                  <a:gd name="connsiteX3" fmla="*/ 50218 w 60090"/>
                  <a:gd name="connsiteY3" fmla="*/ 30188 h 100294"/>
                  <a:gd name="connsiteX4" fmla="*/ 59089 w 60090"/>
                  <a:gd name="connsiteY4" fmla="*/ 30188 h 100294"/>
                  <a:gd name="connsiteX5" fmla="*/ 28471 w 60090"/>
                  <a:gd name="connsiteY5" fmla="*/ 61235 h 100294"/>
                  <a:gd name="connsiteX6" fmla="*/ 60090 w 60090"/>
                  <a:gd name="connsiteY6" fmla="*/ 100294 h 100294"/>
                  <a:gd name="connsiteX7" fmla="*/ 51506 w 60090"/>
                  <a:gd name="connsiteY7" fmla="*/ 100294 h 100294"/>
                  <a:gd name="connsiteX8" fmla="*/ 23750 w 60090"/>
                  <a:gd name="connsiteY8" fmla="*/ 66100 h 100294"/>
                  <a:gd name="connsiteX9" fmla="*/ 6724 w 60090"/>
                  <a:gd name="connsiteY9" fmla="*/ 83268 h 100294"/>
                  <a:gd name="connsiteX10" fmla="*/ 6724 w 60090"/>
                  <a:gd name="connsiteY10" fmla="*/ 100294 h 100294"/>
                  <a:gd name="connsiteX11" fmla="*/ 0 w 60090"/>
                  <a:gd name="connsiteY11" fmla="*/ 100294 h 100294"/>
                  <a:gd name="connsiteX12" fmla="*/ 0 w 60090"/>
                  <a:gd name="connsiteY12" fmla="*/ 0 h 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90" h="100294">
                    <a:moveTo>
                      <a:pt x="143" y="0"/>
                    </a:moveTo>
                    <a:lnTo>
                      <a:pt x="6867" y="0"/>
                    </a:lnTo>
                    <a:lnTo>
                      <a:pt x="6867" y="75113"/>
                    </a:lnTo>
                    <a:lnTo>
                      <a:pt x="50218" y="30188"/>
                    </a:lnTo>
                    <a:lnTo>
                      <a:pt x="59089" y="30188"/>
                    </a:lnTo>
                    <a:lnTo>
                      <a:pt x="28471" y="61235"/>
                    </a:lnTo>
                    <a:lnTo>
                      <a:pt x="60090" y="100294"/>
                    </a:lnTo>
                    <a:lnTo>
                      <a:pt x="51506" y="100294"/>
                    </a:lnTo>
                    <a:lnTo>
                      <a:pt x="23750" y="66100"/>
                    </a:lnTo>
                    <a:lnTo>
                      <a:pt x="6724" y="83268"/>
                    </a:lnTo>
                    <a:lnTo>
                      <a:pt x="6724" y="100294"/>
                    </a:lnTo>
                    <a:lnTo>
                      <a:pt x="0" y="100294"/>
                    </a:lnTo>
                    <a:lnTo>
                      <a:pt x="0" y="0"/>
                    </a:lnTo>
                    <a:close/>
                  </a:path>
                </a:pathLst>
              </a:custGeom>
              <a:solidFill>
                <a:srgbClr val="FFFFFF"/>
              </a:solidFill>
              <a:ln w="14306" cap="flat">
                <a:noFill/>
                <a:prstDash val="solid"/>
                <a:miter/>
              </a:ln>
            </p:spPr>
            <p:txBody>
              <a:bodyPr rtlCol="0" anchor="ctr"/>
              <a:lstStyle/>
              <a:p>
                <a:endParaRPr lang="en-GB"/>
              </a:p>
            </p:txBody>
          </p:sp>
          <p:sp>
            <p:nvSpPr>
              <p:cNvPr id="64" name="Graphic 6">
                <a:extLst>
                  <a:ext uri="{FF2B5EF4-FFF2-40B4-BE49-F238E27FC236}">
                    <a16:creationId xmlns:a16="http://schemas.microsoft.com/office/drawing/2014/main" id="{1E8E7F62-EDF5-4B71-88F0-A526E0DFA7D7}"/>
                  </a:ext>
                </a:extLst>
              </p:cNvPr>
              <p:cNvSpPr/>
              <p:nvPr/>
            </p:nvSpPr>
            <p:spPr>
              <a:xfrm>
                <a:off x="5972242" y="5516263"/>
                <a:ext cx="52793" cy="72681"/>
              </a:xfrm>
              <a:custGeom>
                <a:avLst/>
                <a:gdLst>
                  <a:gd name="connsiteX0" fmla="*/ 0 w 52793"/>
                  <a:gd name="connsiteY0" fmla="*/ 62523 h 72681"/>
                  <a:gd name="connsiteX1" fmla="*/ 4006 w 52793"/>
                  <a:gd name="connsiteY1" fmla="*/ 57229 h 72681"/>
                  <a:gd name="connsiteX2" fmla="*/ 29187 w 52793"/>
                  <a:gd name="connsiteY2" fmla="*/ 66386 h 72681"/>
                  <a:gd name="connsiteX3" fmla="*/ 46069 w 52793"/>
                  <a:gd name="connsiteY3" fmla="*/ 53080 h 72681"/>
                  <a:gd name="connsiteX4" fmla="*/ 46069 w 52793"/>
                  <a:gd name="connsiteY4" fmla="*/ 52794 h 72681"/>
                  <a:gd name="connsiteX5" fmla="*/ 27470 w 52793"/>
                  <a:gd name="connsiteY5" fmla="*/ 38773 h 72681"/>
                  <a:gd name="connsiteX6" fmla="*/ 3434 w 52793"/>
                  <a:gd name="connsiteY6" fmla="*/ 19601 h 72681"/>
                  <a:gd name="connsiteX7" fmla="*/ 3434 w 52793"/>
                  <a:gd name="connsiteY7" fmla="*/ 19315 h 72681"/>
                  <a:gd name="connsiteX8" fmla="*/ 26469 w 52793"/>
                  <a:gd name="connsiteY8" fmla="*/ 0 h 72681"/>
                  <a:gd name="connsiteX9" fmla="*/ 51363 w 52793"/>
                  <a:gd name="connsiteY9" fmla="*/ 7726 h 72681"/>
                  <a:gd name="connsiteX10" fmla="*/ 47786 w 52793"/>
                  <a:gd name="connsiteY10" fmla="*/ 13306 h 72681"/>
                  <a:gd name="connsiteX11" fmla="*/ 26182 w 52793"/>
                  <a:gd name="connsiteY11" fmla="*/ 6295 h 72681"/>
                  <a:gd name="connsiteX12" fmla="*/ 10301 w 52793"/>
                  <a:gd name="connsiteY12" fmla="*/ 18456 h 72681"/>
                  <a:gd name="connsiteX13" fmla="*/ 10301 w 52793"/>
                  <a:gd name="connsiteY13" fmla="*/ 18743 h 72681"/>
                  <a:gd name="connsiteX14" fmla="*/ 29759 w 52793"/>
                  <a:gd name="connsiteY14" fmla="*/ 32334 h 72681"/>
                  <a:gd name="connsiteX15" fmla="*/ 52794 w 52793"/>
                  <a:gd name="connsiteY15" fmla="*/ 51935 h 72681"/>
                  <a:gd name="connsiteX16" fmla="*/ 52794 w 52793"/>
                  <a:gd name="connsiteY16" fmla="*/ 52221 h 72681"/>
                  <a:gd name="connsiteX17" fmla="*/ 28615 w 52793"/>
                  <a:gd name="connsiteY17" fmla="*/ 72681 h 72681"/>
                  <a:gd name="connsiteX18" fmla="*/ 0 w 52793"/>
                  <a:gd name="connsiteY18" fmla="*/ 62523 h 7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793" h="72681">
                    <a:moveTo>
                      <a:pt x="0" y="62523"/>
                    </a:moveTo>
                    <a:lnTo>
                      <a:pt x="4006" y="57229"/>
                    </a:lnTo>
                    <a:cubicBezTo>
                      <a:pt x="11732" y="63095"/>
                      <a:pt x="20173" y="66386"/>
                      <a:pt x="29187" y="66386"/>
                    </a:cubicBezTo>
                    <a:cubicBezTo>
                      <a:pt x="38629" y="66386"/>
                      <a:pt x="46069" y="61235"/>
                      <a:pt x="46069" y="53080"/>
                    </a:cubicBezTo>
                    <a:lnTo>
                      <a:pt x="46069" y="52794"/>
                    </a:lnTo>
                    <a:cubicBezTo>
                      <a:pt x="46069" y="44496"/>
                      <a:pt x="37342" y="41491"/>
                      <a:pt x="27470" y="38773"/>
                    </a:cubicBezTo>
                    <a:cubicBezTo>
                      <a:pt x="16024" y="35482"/>
                      <a:pt x="3434" y="32048"/>
                      <a:pt x="3434" y="19601"/>
                    </a:cubicBezTo>
                    <a:lnTo>
                      <a:pt x="3434" y="19315"/>
                    </a:lnTo>
                    <a:cubicBezTo>
                      <a:pt x="3434" y="8012"/>
                      <a:pt x="12876" y="0"/>
                      <a:pt x="26469" y="0"/>
                    </a:cubicBezTo>
                    <a:cubicBezTo>
                      <a:pt x="34910" y="0"/>
                      <a:pt x="44353" y="3004"/>
                      <a:pt x="51363" y="7726"/>
                    </a:cubicBezTo>
                    <a:lnTo>
                      <a:pt x="47786" y="13306"/>
                    </a:lnTo>
                    <a:cubicBezTo>
                      <a:pt x="41348" y="9014"/>
                      <a:pt x="33622" y="6295"/>
                      <a:pt x="26182" y="6295"/>
                    </a:cubicBezTo>
                    <a:cubicBezTo>
                      <a:pt x="16596" y="6295"/>
                      <a:pt x="10301" y="11589"/>
                      <a:pt x="10301" y="18456"/>
                    </a:cubicBezTo>
                    <a:lnTo>
                      <a:pt x="10301" y="18743"/>
                    </a:lnTo>
                    <a:cubicBezTo>
                      <a:pt x="10301" y="26612"/>
                      <a:pt x="19744" y="29473"/>
                      <a:pt x="29759" y="32334"/>
                    </a:cubicBezTo>
                    <a:cubicBezTo>
                      <a:pt x="41062" y="35482"/>
                      <a:pt x="52794" y="39631"/>
                      <a:pt x="52794" y="51935"/>
                    </a:cubicBezTo>
                    <a:lnTo>
                      <a:pt x="52794" y="52221"/>
                    </a:lnTo>
                    <a:cubicBezTo>
                      <a:pt x="52794" y="64669"/>
                      <a:pt x="42063" y="72681"/>
                      <a:pt x="28615" y="72681"/>
                    </a:cubicBezTo>
                    <a:cubicBezTo>
                      <a:pt x="18457" y="72681"/>
                      <a:pt x="7296" y="68532"/>
                      <a:pt x="0" y="62523"/>
                    </a:cubicBezTo>
                    <a:close/>
                  </a:path>
                </a:pathLst>
              </a:custGeom>
              <a:solidFill>
                <a:srgbClr val="FFFFFF"/>
              </a:solidFill>
              <a:ln w="14306" cap="flat">
                <a:noFill/>
                <a:prstDash val="solid"/>
                <a:miter/>
              </a:ln>
            </p:spPr>
            <p:txBody>
              <a:bodyPr rtlCol="0" anchor="ctr"/>
              <a:lstStyle/>
              <a:p>
                <a:endParaRPr lang="en-GB"/>
              </a:p>
            </p:txBody>
          </p:sp>
        </p:grpSp>
        <p:sp>
          <p:nvSpPr>
            <p:cNvPr id="65" name="Graphic 6">
              <a:extLst>
                <a:ext uri="{FF2B5EF4-FFF2-40B4-BE49-F238E27FC236}">
                  <a16:creationId xmlns:a16="http://schemas.microsoft.com/office/drawing/2014/main" id="{7273D9B4-A9DA-4954-8E78-876E0EA2FF60}"/>
                </a:ext>
              </a:extLst>
            </p:cNvPr>
            <p:cNvSpPr/>
            <p:nvPr/>
          </p:nvSpPr>
          <p:spPr>
            <a:xfrm>
              <a:off x="6052648" y="5673786"/>
              <a:ext cx="300452" cy="300452"/>
            </a:xfrm>
            <a:custGeom>
              <a:avLst/>
              <a:gdLst>
                <a:gd name="connsiteX0" fmla="*/ 300453 w 300452"/>
                <a:gd name="connsiteY0" fmla="*/ 150226 h 300452"/>
                <a:gd name="connsiteX1" fmla="*/ 150226 w 300452"/>
                <a:gd name="connsiteY1" fmla="*/ 300453 h 300452"/>
                <a:gd name="connsiteX2" fmla="*/ 0 w 300452"/>
                <a:gd name="connsiteY2" fmla="*/ 150226 h 300452"/>
                <a:gd name="connsiteX3" fmla="*/ 150226 w 300452"/>
                <a:gd name="connsiteY3" fmla="*/ 0 h 300452"/>
                <a:gd name="connsiteX4" fmla="*/ 300453 w 300452"/>
                <a:gd name="connsiteY4" fmla="*/ 150226 h 30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52" h="300452">
                  <a:moveTo>
                    <a:pt x="300453" y="150226"/>
                  </a:moveTo>
                  <a:cubicBezTo>
                    <a:pt x="300453" y="233209"/>
                    <a:pt x="233209" y="300453"/>
                    <a:pt x="150226" y="300453"/>
                  </a:cubicBezTo>
                  <a:cubicBezTo>
                    <a:pt x="67244" y="300453"/>
                    <a:pt x="0" y="233209"/>
                    <a:pt x="0" y="150226"/>
                  </a:cubicBezTo>
                  <a:cubicBezTo>
                    <a:pt x="0" y="67244"/>
                    <a:pt x="67244" y="0"/>
                    <a:pt x="150226" y="0"/>
                  </a:cubicBezTo>
                  <a:cubicBezTo>
                    <a:pt x="233209" y="0"/>
                    <a:pt x="300453" y="67244"/>
                    <a:pt x="300453" y="150226"/>
                  </a:cubicBezTo>
                </a:path>
              </a:pathLst>
            </a:custGeom>
            <a:solidFill>
              <a:srgbClr val="D2D5DA"/>
            </a:solidFill>
            <a:ln w="14306" cap="flat">
              <a:noFill/>
              <a:prstDash val="solid"/>
              <a:miter/>
            </a:ln>
          </p:spPr>
          <p:txBody>
            <a:bodyPr rtlCol="0" anchor="ctr"/>
            <a:lstStyle/>
            <a:p>
              <a:endParaRPr lang="en-GB"/>
            </a:p>
          </p:txBody>
        </p:sp>
        <p:sp>
          <p:nvSpPr>
            <p:cNvPr id="66" name="Graphic 6">
              <a:extLst>
                <a:ext uri="{FF2B5EF4-FFF2-40B4-BE49-F238E27FC236}">
                  <a16:creationId xmlns:a16="http://schemas.microsoft.com/office/drawing/2014/main" id="{6DB89924-03F0-4083-9A0A-95ADD925E00A}"/>
                </a:ext>
              </a:extLst>
            </p:cNvPr>
            <p:cNvSpPr/>
            <p:nvPr/>
          </p:nvSpPr>
          <p:spPr>
            <a:xfrm>
              <a:off x="5930035" y="5673786"/>
              <a:ext cx="300452" cy="300452"/>
            </a:xfrm>
            <a:custGeom>
              <a:avLst/>
              <a:gdLst>
                <a:gd name="connsiteX0" fmla="*/ 300453 w 300452"/>
                <a:gd name="connsiteY0" fmla="*/ 150226 h 300452"/>
                <a:gd name="connsiteX1" fmla="*/ 150226 w 300452"/>
                <a:gd name="connsiteY1" fmla="*/ 300453 h 300452"/>
                <a:gd name="connsiteX2" fmla="*/ 0 w 300452"/>
                <a:gd name="connsiteY2" fmla="*/ 150226 h 300452"/>
                <a:gd name="connsiteX3" fmla="*/ 150226 w 300452"/>
                <a:gd name="connsiteY3" fmla="*/ 0 h 300452"/>
                <a:gd name="connsiteX4" fmla="*/ 300453 w 300452"/>
                <a:gd name="connsiteY4" fmla="*/ 150226 h 30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52" h="300452">
                  <a:moveTo>
                    <a:pt x="300453" y="150226"/>
                  </a:moveTo>
                  <a:cubicBezTo>
                    <a:pt x="300453" y="233209"/>
                    <a:pt x="233209" y="300453"/>
                    <a:pt x="150226" y="300453"/>
                  </a:cubicBezTo>
                  <a:cubicBezTo>
                    <a:pt x="67244" y="300453"/>
                    <a:pt x="0" y="233209"/>
                    <a:pt x="0" y="150226"/>
                  </a:cubicBezTo>
                  <a:cubicBezTo>
                    <a:pt x="0" y="67244"/>
                    <a:pt x="67244" y="0"/>
                    <a:pt x="150226" y="0"/>
                  </a:cubicBezTo>
                  <a:cubicBezTo>
                    <a:pt x="233209" y="0"/>
                    <a:pt x="300453" y="67244"/>
                    <a:pt x="300453" y="150226"/>
                  </a:cubicBezTo>
                </a:path>
              </a:pathLst>
            </a:custGeom>
            <a:solidFill>
              <a:srgbClr val="989898"/>
            </a:solidFill>
            <a:ln w="14306" cap="flat">
              <a:noFill/>
              <a:prstDash val="solid"/>
              <a:miter/>
            </a:ln>
          </p:spPr>
          <p:txBody>
            <a:bodyPr rtlCol="0" anchor="ctr"/>
            <a:lstStyle/>
            <a:p>
              <a:endParaRPr lang="en-GB"/>
            </a:p>
          </p:txBody>
        </p:sp>
        <p:sp>
          <p:nvSpPr>
            <p:cNvPr id="67" name="Graphic 6">
              <a:extLst>
                <a:ext uri="{FF2B5EF4-FFF2-40B4-BE49-F238E27FC236}">
                  <a16:creationId xmlns:a16="http://schemas.microsoft.com/office/drawing/2014/main" id="{DCC501CA-8AE2-478F-B533-1ED1A440978C}"/>
                </a:ext>
              </a:extLst>
            </p:cNvPr>
            <p:cNvSpPr/>
            <p:nvPr/>
          </p:nvSpPr>
          <p:spPr>
            <a:xfrm>
              <a:off x="5807421" y="5673786"/>
              <a:ext cx="300452" cy="300452"/>
            </a:xfrm>
            <a:custGeom>
              <a:avLst/>
              <a:gdLst>
                <a:gd name="connsiteX0" fmla="*/ 300453 w 300452"/>
                <a:gd name="connsiteY0" fmla="*/ 150226 h 300452"/>
                <a:gd name="connsiteX1" fmla="*/ 150226 w 300452"/>
                <a:gd name="connsiteY1" fmla="*/ 300453 h 300452"/>
                <a:gd name="connsiteX2" fmla="*/ 0 w 300452"/>
                <a:gd name="connsiteY2" fmla="*/ 150226 h 300452"/>
                <a:gd name="connsiteX3" fmla="*/ 150226 w 300452"/>
                <a:gd name="connsiteY3" fmla="*/ 0 h 300452"/>
                <a:gd name="connsiteX4" fmla="*/ 300453 w 300452"/>
                <a:gd name="connsiteY4" fmla="*/ 150226 h 30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52" h="300452">
                  <a:moveTo>
                    <a:pt x="300453" y="150226"/>
                  </a:moveTo>
                  <a:cubicBezTo>
                    <a:pt x="300453" y="233209"/>
                    <a:pt x="233209" y="300453"/>
                    <a:pt x="150226" y="300453"/>
                  </a:cubicBezTo>
                  <a:cubicBezTo>
                    <a:pt x="67244" y="300453"/>
                    <a:pt x="0" y="233209"/>
                    <a:pt x="0" y="150226"/>
                  </a:cubicBezTo>
                  <a:cubicBezTo>
                    <a:pt x="0" y="67244"/>
                    <a:pt x="67244" y="0"/>
                    <a:pt x="150226" y="0"/>
                  </a:cubicBezTo>
                  <a:cubicBezTo>
                    <a:pt x="233066" y="0"/>
                    <a:pt x="300453" y="67244"/>
                    <a:pt x="300453" y="150226"/>
                  </a:cubicBezTo>
                </a:path>
              </a:pathLst>
            </a:custGeom>
            <a:solidFill>
              <a:srgbClr val="1A2746"/>
            </a:solidFill>
            <a:ln w="14306" cap="flat">
              <a:noFill/>
              <a:prstDash val="solid"/>
              <a:miter/>
            </a:ln>
          </p:spPr>
          <p:txBody>
            <a:bodyPr rtlCol="0" anchor="ctr"/>
            <a:lstStyle/>
            <a:p>
              <a:endParaRPr lang="en-GB"/>
            </a:p>
          </p:txBody>
        </p:sp>
        <p:sp>
          <p:nvSpPr>
            <p:cNvPr id="68" name="Graphic 6">
              <a:extLst>
                <a:ext uri="{FF2B5EF4-FFF2-40B4-BE49-F238E27FC236}">
                  <a16:creationId xmlns:a16="http://schemas.microsoft.com/office/drawing/2014/main" id="{B8454C2C-390A-48E6-8AA1-1280919CE3A2}"/>
                </a:ext>
              </a:extLst>
            </p:cNvPr>
            <p:cNvSpPr/>
            <p:nvPr/>
          </p:nvSpPr>
          <p:spPr>
            <a:xfrm>
              <a:off x="7441599" y="5005064"/>
              <a:ext cx="906366" cy="906366"/>
            </a:xfrm>
            <a:custGeom>
              <a:avLst/>
              <a:gdLst>
                <a:gd name="connsiteX0" fmla="*/ 906367 w 906366"/>
                <a:gd name="connsiteY0" fmla="*/ 453112 h 906366"/>
                <a:gd name="connsiteX1" fmla="*/ 453112 w 906366"/>
                <a:gd name="connsiteY1" fmla="*/ 906366 h 906366"/>
                <a:gd name="connsiteX2" fmla="*/ 0 w 906366"/>
                <a:gd name="connsiteY2" fmla="*/ 453112 h 906366"/>
                <a:gd name="connsiteX3" fmla="*/ 453112 w 906366"/>
                <a:gd name="connsiteY3" fmla="*/ 0 h 906366"/>
                <a:gd name="connsiteX4" fmla="*/ 906367 w 906366"/>
                <a:gd name="connsiteY4" fmla="*/ 453112 h 90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366" h="906366">
                  <a:moveTo>
                    <a:pt x="906367" y="453112"/>
                  </a:moveTo>
                  <a:cubicBezTo>
                    <a:pt x="906367" y="703346"/>
                    <a:pt x="703489" y="906366"/>
                    <a:pt x="453112" y="906366"/>
                  </a:cubicBezTo>
                  <a:cubicBezTo>
                    <a:pt x="202878" y="906366"/>
                    <a:pt x="0" y="703489"/>
                    <a:pt x="0" y="453112"/>
                  </a:cubicBezTo>
                  <a:cubicBezTo>
                    <a:pt x="0" y="202734"/>
                    <a:pt x="202878" y="0"/>
                    <a:pt x="453112" y="0"/>
                  </a:cubicBezTo>
                  <a:cubicBezTo>
                    <a:pt x="703489" y="0"/>
                    <a:pt x="906367" y="202877"/>
                    <a:pt x="906367" y="453112"/>
                  </a:cubicBezTo>
                </a:path>
              </a:pathLst>
            </a:custGeom>
            <a:solidFill>
              <a:srgbClr val="662482"/>
            </a:solidFill>
            <a:ln w="14306" cap="flat">
              <a:noFill/>
              <a:prstDash val="solid"/>
              <a:miter/>
            </a:ln>
          </p:spPr>
          <p:txBody>
            <a:bodyPr rtlCol="0" anchor="ctr"/>
            <a:lstStyle/>
            <a:p>
              <a:endParaRPr lang="en-GB"/>
            </a:p>
          </p:txBody>
        </p:sp>
        <p:sp>
          <p:nvSpPr>
            <p:cNvPr id="69" name="Graphic 6">
              <a:extLst>
                <a:ext uri="{FF2B5EF4-FFF2-40B4-BE49-F238E27FC236}">
                  <a16:creationId xmlns:a16="http://schemas.microsoft.com/office/drawing/2014/main" id="{51459915-27C7-4DCB-A6D5-763E5E7138B7}"/>
                </a:ext>
              </a:extLst>
            </p:cNvPr>
            <p:cNvSpPr/>
            <p:nvPr/>
          </p:nvSpPr>
          <p:spPr>
            <a:xfrm>
              <a:off x="8067399" y="5673786"/>
              <a:ext cx="300452" cy="300452"/>
            </a:xfrm>
            <a:custGeom>
              <a:avLst/>
              <a:gdLst>
                <a:gd name="connsiteX0" fmla="*/ 300453 w 300452"/>
                <a:gd name="connsiteY0" fmla="*/ 150226 h 300452"/>
                <a:gd name="connsiteX1" fmla="*/ 150226 w 300452"/>
                <a:gd name="connsiteY1" fmla="*/ 300453 h 300452"/>
                <a:gd name="connsiteX2" fmla="*/ 0 w 300452"/>
                <a:gd name="connsiteY2" fmla="*/ 150226 h 300452"/>
                <a:gd name="connsiteX3" fmla="*/ 150226 w 300452"/>
                <a:gd name="connsiteY3" fmla="*/ 0 h 300452"/>
                <a:gd name="connsiteX4" fmla="*/ 300453 w 300452"/>
                <a:gd name="connsiteY4" fmla="*/ 150226 h 30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52" h="300452">
                  <a:moveTo>
                    <a:pt x="300453" y="150226"/>
                  </a:moveTo>
                  <a:cubicBezTo>
                    <a:pt x="300453" y="233209"/>
                    <a:pt x="233209" y="300453"/>
                    <a:pt x="150226" y="300453"/>
                  </a:cubicBezTo>
                  <a:cubicBezTo>
                    <a:pt x="67244" y="300453"/>
                    <a:pt x="0" y="233209"/>
                    <a:pt x="0" y="150226"/>
                  </a:cubicBezTo>
                  <a:cubicBezTo>
                    <a:pt x="0" y="67244"/>
                    <a:pt x="67244" y="0"/>
                    <a:pt x="150226" y="0"/>
                  </a:cubicBezTo>
                  <a:cubicBezTo>
                    <a:pt x="233209" y="0"/>
                    <a:pt x="300453" y="67244"/>
                    <a:pt x="300453" y="150226"/>
                  </a:cubicBezTo>
                </a:path>
              </a:pathLst>
            </a:custGeom>
            <a:solidFill>
              <a:srgbClr val="3F768A"/>
            </a:solidFill>
            <a:ln w="14306" cap="flat">
              <a:noFill/>
              <a:prstDash val="solid"/>
              <a:miter/>
            </a:ln>
          </p:spPr>
          <p:txBody>
            <a:bodyPr rtlCol="0" anchor="ctr"/>
            <a:lstStyle/>
            <a:p>
              <a:endParaRPr lang="en-GB"/>
            </a:p>
          </p:txBody>
        </p:sp>
        <p:grpSp>
          <p:nvGrpSpPr>
            <p:cNvPr id="70" name="Graphic 6">
              <a:extLst>
                <a:ext uri="{FF2B5EF4-FFF2-40B4-BE49-F238E27FC236}">
                  <a16:creationId xmlns:a16="http://schemas.microsoft.com/office/drawing/2014/main" id="{C6878233-571E-4FFB-B4D0-6E91A3A66B9F}"/>
                </a:ext>
              </a:extLst>
            </p:cNvPr>
            <p:cNvGrpSpPr/>
            <p:nvPr/>
          </p:nvGrpSpPr>
          <p:grpSpPr>
            <a:xfrm>
              <a:off x="7475079" y="5395223"/>
              <a:ext cx="836117" cy="102010"/>
              <a:chOff x="7475079" y="5395223"/>
              <a:chExt cx="836117" cy="102010"/>
            </a:xfrm>
            <a:solidFill>
              <a:srgbClr val="FFFFFF"/>
            </a:solidFill>
          </p:grpSpPr>
          <p:sp>
            <p:nvSpPr>
              <p:cNvPr id="71" name="Graphic 6">
                <a:extLst>
                  <a:ext uri="{FF2B5EF4-FFF2-40B4-BE49-F238E27FC236}">
                    <a16:creationId xmlns:a16="http://schemas.microsoft.com/office/drawing/2014/main" id="{1B78E51C-F0DD-41CE-B851-4262463C36B4}"/>
                  </a:ext>
                </a:extLst>
              </p:cNvPr>
              <p:cNvSpPr/>
              <p:nvPr/>
            </p:nvSpPr>
            <p:spPr>
              <a:xfrm>
                <a:off x="7475079" y="5424410"/>
                <a:ext cx="60519" cy="72683"/>
              </a:xfrm>
              <a:custGeom>
                <a:avLst/>
                <a:gdLst>
                  <a:gd name="connsiteX0" fmla="*/ 0 w 60519"/>
                  <a:gd name="connsiteY0" fmla="*/ 50791 h 72683"/>
                  <a:gd name="connsiteX1" fmla="*/ 0 w 60519"/>
                  <a:gd name="connsiteY1" fmla="*/ 50505 h 72683"/>
                  <a:gd name="connsiteX2" fmla="*/ 30617 w 60519"/>
                  <a:gd name="connsiteY2" fmla="*/ 27756 h 72683"/>
                  <a:gd name="connsiteX3" fmla="*/ 53795 w 60519"/>
                  <a:gd name="connsiteY3" fmla="*/ 30761 h 72683"/>
                  <a:gd name="connsiteX4" fmla="*/ 53795 w 60519"/>
                  <a:gd name="connsiteY4" fmla="*/ 27756 h 72683"/>
                  <a:gd name="connsiteX5" fmla="*/ 30761 w 60519"/>
                  <a:gd name="connsiteY5" fmla="*/ 6295 h 72683"/>
                  <a:gd name="connsiteX6" fmla="*/ 8727 w 60519"/>
                  <a:gd name="connsiteY6" fmla="*/ 11875 h 72683"/>
                  <a:gd name="connsiteX7" fmla="*/ 6295 w 60519"/>
                  <a:gd name="connsiteY7" fmla="*/ 6009 h 72683"/>
                  <a:gd name="connsiteX8" fmla="*/ 31190 w 60519"/>
                  <a:gd name="connsiteY8" fmla="*/ 0 h 72683"/>
                  <a:gd name="connsiteX9" fmla="*/ 53366 w 60519"/>
                  <a:gd name="connsiteY9" fmla="*/ 7726 h 72683"/>
                  <a:gd name="connsiteX10" fmla="*/ 60520 w 60519"/>
                  <a:gd name="connsiteY10" fmla="*/ 27470 h 72683"/>
                  <a:gd name="connsiteX11" fmla="*/ 60520 w 60519"/>
                  <a:gd name="connsiteY11" fmla="*/ 71107 h 72683"/>
                  <a:gd name="connsiteX12" fmla="*/ 53938 w 60519"/>
                  <a:gd name="connsiteY12" fmla="*/ 71107 h 72683"/>
                  <a:gd name="connsiteX13" fmla="*/ 53938 w 60519"/>
                  <a:gd name="connsiteY13" fmla="*/ 59375 h 72683"/>
                  <a:gd name="connsiteX14" fmla="*/ 27184 w 60519"/>
                  <a:gd name="connsiteY14" fmla="*/ 72681 h 72683"/>
                  <a:gd name="connsiteX15" fmla="*/ 0 w 60519"/>
                  <a:gd name="connsiteY15" fmla="*/ 50791 h 72683"/>
                  <a:gd name="connsiteX16" fmla="*/ 53938 w 60519"/>
                  <a:gd name="connsiteY16" fmla="*/ 44925 h 72683"/>
                  <a:gd name="connsiteX17" fmla="*/ 53938 w 60519"/>
                  <a:gd name="connsiteY17" fmla="*/ 36913 h 72683"/>
                  <a:gd name="connsiteX18" fmla="*/ 30188 w 60519"/>
                  <a:gd name="connsiteY18" fmla="*/ 33765 h 72683"/>
                  <a:gd name="connsiteX19" fmla="*/ 7154 w 60519"/>
                  <a:gd name="connsiteY19" fmla="*/ 50075 h 72683"/>
                  <a:gd name="connsiteX20" fmla="*/ 7154 w 60519"/>
                  <a:gd name="connsiteY20" fmla="*/ 50362 h 72683"/>
                  <a:gd name="connsiteX21" fmla="*/ 27470 w 60519"/>
                  <a:gd name="connsiteY21" fmla="*/ 66386 h 72683"/>
                  <a:gd name="connsiteX22" fmla="*/ 53938 w 60519"/>
                  <a:gd name="connsiteY22" fmla="*/ 44925 h 7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519" h="72683">
                    <a:moveTo>
                      <a:pt x="0" y="50791"/>
                    </a:moveTo>
                    <a:lnTo>
                      <a:pt x="0" y="50505"/>
                    </a:lnTo>
                    <a:cubicBezTo>
                      <a:pt x="0" y="35911"/>
                      <a:pt x="12447" y="27756"/>
                      <a:pt x="30617" y="27756"/>
                    </a:cubicBezTo>
                    <a:cubicBezTo>
                      <a:pt x="40346" y="27756"/>
                      <a:pt x="47071" y="29044"/>
                      <a:pt x="53795" y="30761"/>
                    </a:cubicBezTo>
                    <a:lnTo>
                      <a:pt x="53795" y="27756"/>
                    </a:lnTo>
                    <a:cubicBezTo>
                      <a:pt x="53795" y="13592"/>
                      <a:pt x="45211" y="6295"/>
                      <a:pt x="30761" y="6295"/>
                    </a:cubicBezTo>
                    <a:cubicBezTo>
                      <a:pt x="22176" y="6295"/>
                      <a:pt x="15308" y="8584"/>
                      <a:pt x="8727" y="11875"/>
                    </a:cubicBezTo>
                    <a:lnTo>
                      <a:pt x="6295" y="6009"/>
                    </a:lnTo>
                    <a:cubicBezTo>
                      <a:pt x="14021" y="2432"/>
                      <a:pt x="21604" y="0"/>
                      <a:pt x="31190" y="0"/>
                    </a:cubicBezTo>
                    <a:cubicBezTo>
                      <a:pt x="40633" y="0"/>
                      <a:pt x="48215" y="2575"/>
                      <a:pt x="53366" y="7726"/>
                    </a:cubicBezTo>
                    <a:cubicBezTo>
                      <a:pt x="58088" y="12447"/>
                      <a:pt x="60520" y="18885"/>
                      <a:pt x="60520" y="27470"/>
                    </a:cubicBezTo>
                    <a:lnTo>
                      <a:pt x="60520" y="71107"/>
                    </a:lnTo>
                    <a:lnTo>
                      <a:pt x="53938" y="71107"/>
                    </a:lnTo>
                    <a:lnTo>
                      <a:pt x="53938" y="59375"/>
                    </a:lnTo>
                    <a:cubicBezTo>
                      <a:pt x="49074" y="66100"/>
                      <a:pt x="40489" y="72681"/>
                      <a:pt x="27184" y="72681"/>
                    </a:cubicBezTo>
                    <a:cubicBezTo>
                      <a:pt x="14021" y="72824"/>
                      <a:pt x="0" y="65384"/>
                      <a:pt x="0" y="50791"/>
                    </a:cubicBezTo>
                    <a:close/>
                    <a:moveTo>
                      <a:pt x="53938" y="44925"/>
                    </a:moveTo>
                    <a:lnTo>
                      <a:pt x="53938" y="36913"/>
                    </a:lnTo>
                    <a:cubicBezTo>
                      <a:pt x="48072" y="35339"/>
                      <a:pt x="40203" y="33765"/>
                      <a:pt x="30188" y="33765"/>
                    </a:cubicBezTo>
                    <a:cubicBezTo>
                      <a:pt x="15308" y="33765"/>
                      <a:pt x="7154" y="40346"/>
                      <a:pt x="7154" y="50075"/>
                    </a:cubicBezTo>
                    <a:lnTo>
                      <a:pt x="7154" y="50362"/>
                    </a:lnTo>
                    <a:cubicBezTo>
                      <a:pt x="7154" y="60520"/>
                      <a:pt x="16739" y="66386"/>
                      <a:pt x="27470" y="66386"/>
                    </a:cubicBezTo>
                    <a:cubicBezTo>
                      <a:pt x="41634" y="66386"/>
                      <a:pt x="53938" y="57658"/>
                      <a:pt x="53938" y="44925"/>
                    </a:cubicBezTo>
                    <a:close/>
                  </a:path>
                </a:pathLst>
              </a:custGeom>
              <a:solidFill>
                <a:srgbClr val="FFFFFF"/>
              </a:solidFill>
              <a:ln w="14306" cap="flat">
                <a:noFill/>
                <a:prstDash val="solid"/>
                <a:miter/>
              </a:ln>
            </p:spPr>
            <p:txBody>
              <a:bodyPr rtlCol="0" anchor="ctr"/>
              <a:lstStyle/>
              <a:p>
                <a:endParaRPr lang="en-GB"/>
              </a:p>
            </p:txBody>
          </p:sp>
          <p:sp>
            <p:nvSpPr>
              <p:cNvPr id="72" name="Graphic 6">
                <a:extLst>
                  <a:ext uri="{FF2B5EF4-FFF2-40B4-BE49-F238E27FC236}">
                    <a16:creationId xmlns:a16="http://schemas.microsoft.com/office/drawing/2014/main" id="{E7611148-F1E5-44BE-937A-4F489E61633B}"/>
                  </a:ext>
                </a:extLst>
              </p:cNvPr>
              <p:cNvSpPr/>
              <p:nvPr/>
            </p:nvSpPr>
            <p:spPr>
              <a:xfrm>
                <a:off x="7552338" y="5423838"/>
                <a:ext cx="64382" cy="73113"/>
              </a:xfrm>
              <a:custGeom>
                <a:avLst/>
                <a:gdLst>
                  <a:gd name="connsiteX0" fmla="*/ 0 w 64382"/>
                  <a:gd name="connsiteY0" fmla="*/ 36913 h 73113"/>
                  <a:gd name="connsiteX1" fmla="*/ 0 w 64382"/>
                  <a:gd name="connsiteY1" fmla="*/ 36627 h 73113"/>
                  <a:gd name="connsiteX2" fmla="*/ 35768 w 64382"/>
                  <a:gd name="connsiteY2" fmla="*/ 0 h 73113"/>
                  <a:gd name="connsiteX3" fmla="*/ 63810 w 64382"/>
                  <a:gd name="connsiteY3" fmla="*/ 12877 h 73113"/>
                  <a:gd name="connsiteX4" fmla="*/ 58946 w 64382"/>
                  <a:gd name="connsiteY4" fmla="*/ 17741 h 73113"/>
                  <a:gd name="connsiteX5" fmla="*/ 35625 w 64382"/>
                  <a:gd name="connsiteY5" fmla="*/ 6152 h 73113"/>
                  <a:gd name="connsiteX6" fmla="*/ 7296 w 64382"/>
                  <a:gd name="connsiteY6" fmla="*/ 36197 h 73113"/>
                  <a:gd name="connsiteX7" fmla="*/ 7296 w 64382"/>
                  <a:gd name="connsiteY7" fmla="*/ 36484 h 73113"/>
                  <a:gd name="connsiteX8" fmla="*/ 36197 w 64382"/>
                  <a:gd name="connsiteY8" fmla="*/ 66815 h 73113"/>
                  <a:gd name="connsiteX9" fmla="*/ 59661 w 64382"/>
                  <a:gd name="connsiteY9" fmla="*/ 55083 h 73113"/>
                  <a:gd name="connsiteX10" fmla="*/ 64383 w 64382"/>
                  <a:gd name="connsiteY10" fmla="*/ 59232 h 73113"/>
                  <a:gd name="connsiteX11" fmla="*/ 35768 w 64382"/>
                  <a:gd name="connsiteY11" fmla="*/ 73110 h 73113"/>
                  <a:gd name="connsiteX12" fmla="*/ 0 w 64382"/>
                  <a:gd name="connsiteY12" fmla="*/ 36913 h 7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382" h="73113">
                    <a:moveTo>
                      <a:pt x="0" y="36913"/>
                    </a:moveTo>
                    <a:lnTo>
                      <a:pt x="0" y="36627"/>
                    </a:lnTo>
                    <a:cubicBezTo>
                      <a:pt x="0" y="17026"/>
                      <a:pt x="15595" y="0"/>
                      <a:pt x="35768" y="0"/>
                    </a:cubicBezTo>
                    <a:cubicBezTo>
                      <a:pt x="48931" y="0"/>
                      <a:pt x="57229" y="6009"/>
                      <a:pt x="63810" y="12877"/>
                    </a:cubicBezTo>
                    <a:lnTo>
                      <a:pt x="58946" y="17741"/>
                    </a:lnTo>
                    <a:cubicBezTo>
                      <a:pt x="52937" y="11589"/>
                      <a:pt x="46069" y="6152"/>
                      <a:pt x="35625" y="6152"/>
                    </a:cubicBezTo>
                    <a:cubicBezTo>
                      <a:pt x="19744" y="6152"/>
                      <a:pt x="7296" y="19458"/>
                      <a:pt x="7296" y="36197"/>
                    </a:cubicBezTo>
                    <a:lnTo>
                      <a:pt x="7296" y="36484"/>
                    </a:lnTo>
                    <a:cubicBezTo>
                      <a:pt x="7296" y="53366"/>
                      <a:pt x="20030" y="66815"/>
                      <a:pt x="36197" y="66815"/>
                    </a:cubicBezTo>
                    <a:cubicBezTo>
                      <a:pt x="46069" y="66815"/>
                      <a:pt x="53795" y="61665"/>
                      <a:pt x="59661" y="55083"/>
                    </a:cubicBezTo>
                    <a:lnTo>
                      <a:pt x="64383" y="59232"/>
                    </a:lnTo>
                    <a:cubicBezTo>
                      <a:pt x="57229" y="67387"/>
                      <a:pt x="48788" y="73110"/>
                      <a:pt x="35768" y="73110"/>
                    </a:cubicBezTo>
                    <a:cubicBezTo>
                      <a:pt x="15595" y="73396"/>
                      <a:pt x="0" y="56514"/>
                      <a:pt x="0" y="36913"/>
                    </a:cubicBezTo>
                    <a:close/>
                  </a:path>
                </a:pathLst>
              </a:custGeom>
              <a:solidFill>
                <a:srgbClr val="FFFFFF"/>
              </a:solidFill>
              <a:ln w="14306" cap="flat">
                <a:noFill/>
                <a:prstDash val="solid"/>
                <a:miter/>
              </a:ln>
            </p:spPr>
            <p:txBody>
              <a:bodyPr rtlCol="0" anchor="ctr"/>
              <a:lstStyle/>
              <a:p>
                <a:endParaRPr lang="en-GB"/>
              </a:p>
            </p:txBody>
          </p:sp>
          <p:sp>
            <p:nvSpPr>
              <p:cNvPr id="73" name="Graphic 6">
                <a:extLst>
                  <a:ext uri="{FF2B5EF4-FFF2-40B4-BE49-F238E27FC236}">
                    <a16:creationId xmlns:a16="http://schemas.microsoft.com/office/drawing/2014/main" id="{A2D24B9C-5F6A-43A3-B2A5-C9268D791465}"/>
                  </a:ext>
                </a:extLst>
              </p:cNvPr>
              <p:cNvSpPr/>
              <p:nvPr/>
            </p:nvSpPr>
            <p:spPr>
              <a:xfrm>
                <a:off x="7626306" y="5423838"/>
                <a:ext cx="64382" cy="73113"/>
              </a:xfrm>
              <a:custGeom>
                <a:avLst/>
                <a:gdLst>
                  <a:gd name="connsiteX0" fmla="*/ 0 w 64382"/>
                  <a:gd name="connsiteY0" fmla="*/ 36913 h 73113"/>
                  <a:gd name="connsiteX1" fmla="*/ 0 w 64382"/>
                  <a:gd name="connsiteY1" fmla="*/ 36627 h 73113"/>
                  <a:gd name="connsiteX2" fmla="*/ 35768 w 64382"/>
                  <a:gd name="connsiteY2" fmla="*/ 0 h 73113"/>
                  <a:gd name="connsiteX3" fmla="*/ 63811 w 64382"/>
                  <a:gd name="connsiteY3" fmla="*/ 12877 h 73113"/>
                  <a:gd name="connsiteX4" fmla="*/ 58946 w 64382"/>
                  <a:gd name="connsiteY4" fmla="*/ 17741 h 73113"/>
                  <a:gd name="connsiteX5" fmla="*/ 35625 w 64382"/>
                  <a:gd name="connsiteY5" fmla="*/ 6152 h 73113"/>
                  <a:gd name="connsiteX6" fmla="*/ 7297 w 64382"/>
                  <a:gd name="connsiteY6" fmla="*/ 36197 h 73113"/>
                  <a:gd name="connsiteX7" fmla="*/ 7297 w 64382"/>
                  <a:gd name="connsiteY7" fmla="*/ 36484 h 73113"/>
                  <a:gd name="connsiteX8" fmla="*/ 36197 w 64382"/>
                  <a:gd name="connsiteY8" fmla="*/ 66815 h 73113"/>
                  <a:gd name="connsiteX9" fmla="*/ 59662 w 64382"/>
                  <a:gd name="connsiteY9" fmla="*/ 55083 h 73113"/>
                  <a:gd name="connsiteX10" fmla="*/ 64383 w 64382"/>
                  <a:gd name="connsiteY10" fmla="*/ 59232 h 73113"/>
                  <a:gd name="connsiteX11" fmla="*/ 35768 w 64382"/>
                  <a:gd name="connsiteY11" fmla="*/ 73110 h 73113"/>
                  <a:gd name="connsiteX12" fmla="*/ 0 w 64382"/>
                  <a:gd name="connsiteY12" fmla="*/ 36913 h 7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382" h="73113">
                    <a:moveTo>
                      <a:pt x="0" y="36913"/>
                    </a:moveTo>
                    <a:lnTo>
                      <a:pt x="0" y="36627"/>
                    </a:lnTo>
                    <a:cubicBezTo>
                      <a:pt x="0" y="17026"/>
                      <a:pt x="15595" y="0"/>
                      <a:pt x="35768" y="0"/>
                    </a:cubicBezTo>
                    <a:cubicBezTo>
                      <a:pt x="48931" y="0"/>
                      <a:pt x="57229" y="6009"/>
                      <a:pt x="63811" y="12877"/>
                    </a:cubicBezTo>
                    <a:lnTo>
                      <a:pt x="58946" y="17741"/>
                    </a:lnTo>
                    <a:cubicBezTo>
                      <a:pt x="52937" y="11589"/>
                      <a:pt x="46069" y="6152"/>
                      <a:pt x="35625" y="6152"/>
                    </a:cubicBezTo>
                    <a:cubicBezTo>
                      <a:pt x="19744" y="6152"/>
                      <a:pt x="7297" y="19458"/>
                      <a:pt x="7297" y="36197"/>
                    </a:cubicBezTo>
                    <a:lnTo>
                      <a:pt x="7297" y="36484"/>
                    </a:lnTo>
                    <a:cubicBezTo>
                      <a:pt x="7297" y="53366"/>
                      <a:pt x="20030" y="66815"/>
                      <a:pt x="36197" y="66815"/>
                    </a:cubicBezTo>
                    <a:cubicBezTo>
                      <a:pt x="46069" y="66815"/>
                      <a:pt x="53796" y="61665"/>
                      <a:pt x="59662" y="55083"/>
                    </a:cubicBezTo>
                    <a:lnTo>
                      <a:pt x="64383" y="59232"/>
                    </a:lnTo>
                    <a:cubicBezTo>
                      <a:pt x="57229" y="67387"/>
                      <a:pt x="48788" y="73110"/>
                      <a:pt x="35768" y="73110"/>
                    </a:cubicBezTo>
                    <a:cubicBezTo>
                      <a:pt x="15452" y="73396"/>
                      <a:pt x="0" y="56514"/>
                      <a:pt x="0" y="36913"/>
                    </a:cubicBezTo>
                    <a:close/>
                  </a:path>
                </a:pathLst>
              </a:custGeom>
              <a:solidFill>
                <a:srgbClr val="FFFFFF"/>
              </a:solidFill>
              <a:ln w="14306" cap="flat">
                <a:noFill/>
                <a:prstDash val="solid"/>
                <a:miter/>
              </a:ln>
            </p:spPr>
            <p:txBody>
              <a:bodyPr rtlCol="0" anchor="ctr"/>
              <a:lstStyle/>
              <a:p>
                <a:endParaRPr lang="en-GB"/>
              </a:p>
            </p:txBody>
          </p:sp>
          <p:sp>
            <p:nvSpPr>
              <p:cNvPr id="74" name="Graphic 6">
                <a:extLst>
                  <a:ext uri="{FF2B5EF4-FFF2-40B4-BE49-F238E27FC236}">
                    <a16:creationId xmlns:a16="http://schemas.microsoft.com/office/drawing/2014/main" id="{12CE2C9F-D412-4326-87BB-FE46EB9CA87F}"/>
                  </a:ext>
                </a:extLst>
              </p:cNvPr>
              <p:cNvSpPr/>
              <p:nvPr/>
            </p:nvSpPr>
            <p:spPr>
              <a:xfrm>
                <a:off x="7707142" y="5424385"/>
                <a:ext cx="37771" cy="71275"/>
              </a:xfrm>
              <a:custGeom>
                <a:avLst/>
                <a:gdLst>
                  <a:gd name="connsiteX0" fmla="*/ 0 w 37771"/>
                  <a:gd name="connsiteY0" fmla="*/ 1170 h 71275"/>
                  <a:gd name="connsiteX1" fmla="*/ 6724 w 37771"/>
                  <a:gd name="connsiteY1" fmla="*/ 1170 h 71275"/>
                  <a:gd name="connsiteX2" fmla="*/ 6724 w 37771"/>
                  <a:gd name="connsiteY2" fmla="*/ 21057 h 71275"/>
                  <a:gd name="connsiteX3" fmla="*/ 37771 w 37771"/>
                  <a:gd name="connsiteY3" fmla="*/ 25 h 71275"/>
                  <a:gd name="connsiteX4" fmla="*/ 37771 w 37771"/>
                  <a:gd name="connsiteY4" fmla="*/ 7465 h 71275"/>
                  <a:gd name="connsiteX5" fmla="*/ 37056 w 37771"/>
                  <a:gd name="connsiteY5" fmla="*/ 7465 h 71275"/>
                  <a:gd name="connsiteX6" fmla="*/ 6724 w 37771"/>
                  <a:gd name="connsiteY6" fmla="*/ 42518 h 71275"/>
                  <a:gd name="connsiteX7" fmla="*/ 6724 w 37771"/>
                  <a:gd name="connsiteY7" fmla="*/ 71276 h 71275"/>
                  <a:gd name="connsiteX8" fmla="*/ 0 w 37771"/>
                  <a:gd name="connsiteY8" fmla="*/ 71276 h 71275"/>
                  <a:gd name="connsiteX9" fmla="*/ 0 w 37771"/>
                  <a:gd name="connsiteY9" fmla="*/ 1170 h 7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771" h="71275">
                    <a:moveTo>
                      <a:pt x="0" y="1170"/>
                    </a:moveTo>
                    <a:lnTo>
                      <a:pt x="6724" y="1170"/>
                    </a:lnTo>
                    <a:lnTo>
                      <a:pt x="6724" y="21057"/>
                    </a:lnTo>
                    <a:cubicBezTo>
                      <a:pt x="12161" y="8610"/>
                      <a:pt x="23893" y="-547"/>
                      <a:pt x="37771" y="25"/>
                    </a:cubicBezTo>
                    <a:lnTo>
                      <a:pt x="37771" y="7465"/>
                    </a:lnTo>
                    <a:lnTo>
                      <a:pt x="37056" y="7465"/>
                    </a:lnTo>
                    <a:cubicBezTo>
                      <a:pt x="20889" y="7465"/>
                      <a:pt x="6724" y="19626"/>
                      <a:pt x="6724" y="42518"/>
                    </a:cubicBezTo>
                    <a:lnTo>
                      <a:pt x="6724" y="71276"/>
                    </a:lnTo>
                    <a:lnTo>
                      <a:pt x="0" y="71276"/>
                    </a:lnTo>
                    <a:lnTo>
                      <a:pt x="0" y="1170"/>
                    </a:lnTo>
                    <a:close/>
                  </a:path>
                </a:pathLst>
              </a:custGeom>
              <a:solidFill>
                <a:srgbClr val="FFFFFF"/>
              </a:solidFill>
              <a:ln w="14306" cap="flat">
                <a:noFill/>
                <a:prstDash val="solid"/>
                <a:miter/>
              </a:ln>
            </p:spPr>
            <p:txBody>
              <a:bodyPr rtlCol="0" anchor="ctr"/>
              <a:lstStyle/>
              <a:p>
                <a:endParaRPr lang="en-GB"/>
              </a:p>
            </p:txBody>
          </p:sp>
          <p:sp>
            <p:nvSpPr>
              <p:cNvPr id="75" name="Graphic 6">
                <a:extLst>
                  <a:ext uri="{FF2B5EF4-FFF2-40B4-BE49-F238E27FC236}">
                    <a16:creationId xmlns:a16="http://schemas.microsoft.com/office/drawing/2014/main" id="{7B3EDD8D-CC44-48AE-9F07-5BA6D1869858}"/>
                  </a:ext>
                </a:extLst>
              </p:cNvPr>
              <p:cNvSpPr/>
              <p:nvPr/>
            </p:nvSpPr>
            <p:spPr>
              <a:xfrm>
                <a:off x="7751209" y="5423838"/>
                <a:ext cx="65384" cy="73254"/>
              </a:xfrm>
              <a:custGeom>
                <a:avLst/>
                <a:gdLst>
                  <a:gd name="connsiteX0" fmla="*/ 0 w 65384"/>
                  <a:gd name="connsiteY0" fmla="*/ 36770 h 73254"/>
                  <a:gd name="connsiteX1" fmla="*/ 0 w 65384"/>
                  <a:gd name="connsiteY1" fmla="*/ 36484 h 73254"/>
                  <a:gd name="connsiteX2" fmla="*/ 33193 w 65384"/>
                  <a:gd name="connsiteY2" fmla="*/ 0 h 73254"/>
                  <a:gd name="connsiteX3" fmla="*/ 65384 w 65384"/>
                  <a:gd name="connsiteY3" fmla="*/ 36627 h 73254"/>
                  <a:gd name="connsiteX4" fmla="*/ 65241 w 65384"/>
                  <a:gd name="connsiteY4" fmla="*/ 39345 h 73254"/>
                  <a:gd name="connsiteX5" fmla="*/ 7154 w 65384"/>
                  <a:gd name="connsiteY5" fmla="*/ 39345 h 73254"/>
                  <a:gd name="connsiteX6" fmla="*/ 34623 w 65384"/>
                  <a:gd name="connsiteY6" fmla="*/ 66958 h 73254"/>
                  <a:gd name="connsiteX7" fmla="*/ 58660 w 65384"/>
                  <a:gd name="connsiteY7" fmla="*/ 55942 h 73254"/>
                  <a:gd name="connsiteX8" fmla="*/ 63381 w 65384"/>
                  <a:gd name="connsiteY8" fmla="*/ 60091 h 73254"/>
                  <a:gd name="connsiteX9" fmla="*/ 34337 w 65384"/>
                  <a:gd name="connsiteY9" fmla="*/ 73253 h 73254"/>
                  <a:gd name="connsiteX10" fmla="*/ 0 w 65384"/>
                  <a:gd name="connsiteY10" fmla="*/ 36770 h 73254"/>
                  <a:gd name="connsiteX11" fmla="*/ 58088 w 65384"/>
                  <a:gd name="connsiteY11" fmla="*/ 33336 h 73254"/>
                  <a:gd name="connsiteX12" fmla="*/ 32907 w 65384"/>
                  <a:gd name="connsiteY12" fmla="*/ 6152 h 73254"/>
                  <a:gd name="connsiteX13" fmla="*/ 7154 w 65384"/>
                  <a:gd name="connsiteY13" fmla="*/ 33336 h 73254"/>
                  <a:gd name="connsiteX14" fmla="*/ 58088 w 65384"/>
                  <a:gd name="connsiteY14" fmla="*/ 33336 h 7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384" h="73254">
                    <a:moveTo>
                      <a:pt x="0" y="36770"/>
                    </a:moveTo>
                    <a:lnTo>
                      <a:pt x="0" y="36484"/>
                    </a:lnTo>
                    <a:cubicBezTo>
                      <a:pt x="0" y="16167"/>
                      <a:pt x="14307" y="0"/>
                      <a:pt x="33193" y="0"/>
                    </a:cubicBezTo>
                    <a:cubicBezTo>
                      <a:pt x="52794" y="0"/>
                      <a:pt x="65384" y="15881"/>
                      <a:pt x="65384" y="36627"/>
                    </a:cubicBezTo>
                    <a:cubicBezTo>
                      <a:pt x="65384" y="37914"/>
                      <a:pt x="65384" y="38344"/>
                      <a:pt x="65241" y="39345"/>
                    </a:cubicBezTo>
                    <a:lnTo>
                      <a:pt x="7154" y="39345"/>
                    </a:lnTo>
                    <a:cubicBezTo>
                      <a:pt x="8441" y="56800"/>
                      <a:pt x="20889" y="66958"/>
                      <a:pt x="34623" y="66958"/>
                    </a:cubicBezTo>
                    <a:cubicBezTo>
                      <a:pt x="45497" y="66958"/>
                      <a:pt x="52937" y="62094"/>
                      <a:pt x="58660" y="55942"/>
                    </a:cubicBezTo>
                    <a:lnTo>
                      <a:pt x="63381" y="60091"/>
                    </a:lnTo>
                    <a:cubicBezTo>
                      <a:pt x="56228" y="67817"/>
                      <a:pt x="47929" y="73253"/>
                      <a:pt x="34337" y="73253"/>
                    </a:cubicBezTo>
                    <a:cubicBezTo>
                      <a:pt x="15881" y="73396"/>
                      <a:pt x="0" y="58660"/>
                      <a:pt x="0" y="36770"/>
                    </a:cubicBezTo>
                    <a:close/>
                    <a:moveTo>
                      <a:pt x="58088" y="33336"/>
                    </a:moveTo>
                    <a:cubicBezTo>
                      <a:pt x="57086" y="19172"/>
                      <a:pt x="49074" y="6152"/>
                      <a:pt x="32907" y="6152"/>
                    </a:cubicBezTo>
                    <a:cubicBezTo>
                      <a:pt x="19028" y="6152"/>
                      <a:pt x="8298" y="17884"/>
                      <a:pt x="7154" y="33336"/>
                    </a:cubicBezTo>
                    <a:lnTo>
                      <a:pt x="58088" y="33336"/>
                    </a:lnTo>
                    <a:close/>
                  </a:path>
                </a:pathLst>
              </a:custGeom>
              <a:solidFill>
                <a:srgbClr val="FFFFFF"/>
              </a:solidFill>
              <a:ln w="14306" cap="flat">
                <a:noFill/>
                <a:prstDash val="solid"/>
                <a:miter/>
              </a:ln>
            </p:spPr>
            <p:txBody>
              <a:bodyPr rtlCol="0" anchor="ctr"/>
              <a:lstStyle/>
              <a:p>
                <a:endParaRPr lang="en-GB"/>
              </a:p>
            </p:txBody>
          </p:sp>
          <p:sp>
            <p:nvSpPr>
              <p:cNvPr id="76" name="Graphic 6">
                <a:extLst>
                  <a:ext uri="{FF2B5EF4-FFF2-40B4-BE49-F238E27FC236}">
                    <a16:creationId xmlns:a16="http://schemas.microsoft.com/office/drawing/2014/main" id="{7321837F-BFCA-48C7-A998-4D0661D686FC}"/>
                  </a:ext>
                </a:extLst>
              </p:cNvPr>
              <p:cNvSpPr/>
              <p:nvPr/>
            </p:nvSpPr>
            <p:spPr>
              <a:xfrm>
                <a:off x="7829041" y="5395223"/>
                <a:ext cx="69676" cy="102010"/>
              </a:xfrm>
              <a:custGeom>
                <a:avLst/>
                <a:gdLst>
                  <a:gd name="connsiteX0" fmla="*/ 0 w 69676"/>
                  <a:gd name="connsiteY0" fmla="*/ 65527 h 102010"/>
                  <a:gd name="connsiteX1" fmla="*/ 0 w 69676"/>
                  <a:gd name="connsiteY1" fmla="*/ 65241 h 102010"/>
                  <a:gd name="connsiteX2" fmla="*/ 34051 w 69676"/>
                  <a:gd name="connsiteY2" fmla="*/ 28615 h 102010"/>
                  <a:gd name="connsiteX3" fmla="*/ 62952 w 69676"/>
                  <a:gd name="connsiteY3" fmla="*/ 45354 h 102010"/>
                  <a:gd name="connsiteX4" fmla="*/ 62952 w 69676"/>
                  <a:gd name="connsiteY4" fmla="*/ 0 h 102010"/>
                  <a:gd name="connsiteX5" fmla="*/ 69676 w 69676"/>
                  <a:gd name="connsiteY5" fmla="*/ 0 h 102010"/>
                  <a:gd name="connsiteX6" fmla="*/ 69676 w 69676"/>
                  <a:gd name="connsiteY6" fmla="*/ 100294 h 102010"/>
                  <a:gd name="connsiteX7" fmla="*/ 62952 w 69676"/>
                  <a:gd name="connsiteY7" fmla="*/ 100294 h 102010"/>
                  <a:gd name="connsiteX8" fmla="*/ 62952 w 69676"/>
                  <a:gd name="connsiteY8" fmla="*/ 84699 h 102010"/>
                  <a:gd name="connsiteX9" fmla="*/ 34051 w 69676"/>
                  <a:gd name="connsiteY9" fmla="*/ 102011 h 102010"/>
                  <a:gd name="connsiteX10" fmla="*/ 0 w 69676"/>
                  <a:gd name="connsiteY10" fmla="*/ 65527 h 102010"/>
                  <a:gd name="connsiteX11" fmla="*/ 63381 w 69676"/>
                  <a:gd name="connsiteY11" fmla="*/ 65384 h 102010"/>
                  <a:gd name="connsiteX12" fmla="*/ 63381 w 69676"/>
                  <a:gd name="connsiteY12" fmla="*/ 65098 h 102010"/>
                  <a:gd name="connsiteX13" fmla="*/ 34767 w 69676"/>
                  <a:gd name="connsiteY13" fmla="*/ 35053 h 102010"/>
                  <a:gd name="connsiteX14" fmla="*/ 7297 w 69676"/>
                  <a:gd name="connsiteY14" fmla="*/ 64955 h 102010"/>
                  <a:gd name="connsiteX15" fmla="*/ 7297 w 69676"/>
                  <a:gd name="connsiteY15" fmla="*/ 65241 h 102010"/>
                  <a:gd name="connsiteX16" fmla="*/ 34767 w 69676"/>
                  <a:gd name="connsiteY16" fmla="*/ 95430 h 102010"/>
                  <a:gd name="connsiteX17" fmla="*/ 63381 w 69676"/>
                  <a:gd name="connsiteY17" fmla="*/ 65384 h 10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676" h="102010">
                    <a:moveTo>
                      <a:pt x="0" y="65527"/>
                    </a:moveTo>
                    <a:lnTo>
                      <a:pt x="0" y="65241"/>
                    </a:lnTo>
                    <a:cubicBezTo>
                      <a:pt x="0" y="42493"/>
                      <a:pt x="17168" y="28615"/>
                      <a:pt x="34051" y="28615"/>
                    </a:cubicBezTo>
                    <a:cubicBezTo>
                      <a:pt x="48072" y="28615"/>
                      <a:pt x="57086" y="36627"/>
                      <a:pt x="62952" y="45354"/>
                    </a:cubicBezTo>
                    <a:lnTo>
                      <a:pt x="62952" y="0"/>
                    </a:lnTo>
                    <a:lnTo>
                      <a:pt x="69676" y="0"/>
                    </a:lnTo>
                    <a:lnTo>
                      <a:pt x="69676" y="100294"/>
                    </a:lnTo>
                    <a:lnTo>
                      <a:pt x="62952" y="100294"/>
                    </a:lnTo>
                    <a:lnTo>
                      <a:pt x="62952" y="84699"/>
                    </a:lnTo>
                    <a:cubicBezTo>
                      <a:pt x="56943" y="93856"/>
                      <a:pt x="47929" y="102011"/>
                      <a:pt x="34051" y="102011"/>
                    </a:cubicBezTo>
                    <a:cubicBezTo>
                      <a:pt x="17168" y="102011"/>
                      <a:pt x="0" y="88276"/>
                      <a:pt x="0" y="65527"/>
                    </a:cubicBezTo>
                    <a:close/>
                    <a:moveTo>
                      <a:pt x="63381" y="65384"/>
                    </a:moveTo>
                    <a:lnTo>
                      <a:pt x="63381" y="65098"/>
                    </a:lnTo>
                    <a:cubicBezTo>
                      <a:pt x="63381" y="47071"/>
                      <a:pt x="49360" y="35053"/>
                      <a:pt x="34767" y="35053"/>
                    </a:cubicBezTo>
                    <a:cubicBezTo>
                      <a:pt x="19458" y="35053"/>
                      <a:pt x="7297" y="46213"/>
                      <a:pt x="7297" y="64955"/>
                    </a:cubicBezTo>
                    <a:lnTo>
                      <a:pt x="7297" y="65241"/>
                    </a:lnTo>
                    <a:cubicBezTo>
                      <a:pt x="7297" y="83698"/>
                      <a:pt x="20030" y="95430"/>
                      <a:pt x="34767" y="95430"/>
                    </a:cubicBezTo>
                    <a:cubicBezTo>
                      <a:pt x="49360" y="95430"/>
                      <a:pt x="63381" y="83268"/>
                      <a:pt x="63381" y="65384"/>
                    </a:cubicBezTo>
                    <a:close/>
                  </a:path>
                </a:pathLst>
              </a:custGeom>
              <a:solidFill>
                <a:srgbClr val="FFFFFF"/>
              </a:solidFill>
              <a:ln w="14306" cap="flat">
                <a:noFill/>
                <a:prstDash val="solid"/>
                <a:miter/>
              </a:ln>
            </p:spPr>
            <p:txBody>
              <a:bodyPr rtlCol="0" anchor="ctr"/>
              <a:lstStyle/>
              <a:p>
                <a:endParaRPr lang="en-GB"/>
              </a:p>
            </p:txBody>
          </p:sp>
          <p:sp>
            <p:nvSpPr>
              <p:cNvPr id="77" name="Graphic 6">
                <a:extLst>
                  <a:ext uri="{FF2B5EF4-FFF2-40B4-BE49-F238E27FC236}">
                    <a16:creationId xmlns:a16="http://schemas.microsoft.com/office/drawing/2014/main" id="{62F5C612-61A6-4284-AD47-F4F094B5C701}"/>
                  </a:ext>
                </a:extLst>
              </p:cNvPr>
              <p:cNvSpPr/>
              <p:nvPr/>
            </p:nvSpPr>
            <p:spPr>
              <a:xfrm>
                <a:off x="7921895" y="5398085"/>
                <a:ext cx="8298" cy="97432"/>
              </a:xfrm>
              <a:custGeom>
                <a:avLst/>
                <a:gdLst>
                  <a:gd name="connsiteX0" fmla="*/ 0 w 8298"/>
                  <a:gd name="connsiteY0" fmla="*/ 0 h 97432"/>
                  <a:gd name="connsiteX1" fmla="*/ 8298 w 8298"/>
                  <a:gd name="connsiteY1" fmla="*/ 0 h 97432"/>
                  <a:gd name="connsiteX2" fmla="*/ 8298 w 8298"/>
                  <a:gd name="connsiteY2" fmla="*/ 9157 h 97432"/>
                  <a:gd name="connsiteX3" fmla="*/ 0 w 8298"/>
                  <a:gd name="connsiteY3" fmla="*/ 9157 h 97432"/>
                  <a:gd name="connsiteX4" fmla="*/ 0 w 8298"/>
                  <a:gd name="connsiteY4" fmla="*/ 0 h 97432"/>
                  <a:gd name="connsiteX5" fmla="*/ 858 w 8298"/>
                  <a:gd name="connsiteY5" fmla="*/ 27470 h 97432"/>
                  <a:gd name="connsiteX6" fmla="*/ 7583 w 8298"/>
                  <a:gd name="connsiteY6" fmla="*/ 27470 h 97432"/>
                  <a:gd name="connsiteX7" fmla="*/ 7583 w 8298"/>
                  <a:gd name="connsiteY7" fmla="*/ 97433 h 97432"/>
                  <a:gd name="connsiteX8" fmla="*/ 858 w 8298"/>
                  <a:gd name="connsiteY8" fmla="*/ 97433 h 97432"/>
                  <a:gd name="connsiteX9" fmla="*/ 858 w 8298"/>
                  <a:gd name="connsiteY9" fmla="*/ 27470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8" h="97432">
                    <a:moveTo>
                      <a:pt x="0" y="0"/>
                    </a:moveTo>
                    <a:lnTo>
                      <a:pt x="8298" y="0"/>
                    </a:lnTo>
                    <a:lnTo>
                      <a:pt x="8298" y="9157"/>
                    </a:lnTo>
                    <a:lnTo>
                      <a:pt x="0" y="9157"/>
                    </a:lnTo>
                    <a:lnTo>
                      <a:pt x="0" y="0"/>
                    </a:lnTo>
                    <a:close/>
                    <a:moveTo>
                      <a:pt x="858" y="27470"/>
                    </a:moveTo>
                    <a:lnTo>
                      <a:pt x="7583" y="27470"/>
                    </a:lnTo>
                    <a:lnTo>
                      <a:pt x="7583" y="97433"/>
                    </a:lnTo>
                    <a:lnTo>
                      <a:pt x="858" y="97433"/>
                    </a:lnTo>
                    <a:lnTo>
                      <a:pt x="858" y="27470"/>
                    </a:lnTo>
                    <a:close/>
                  </a:path>
                </a:pathLst>
              </a:custGeom>
              <a:solidFill>
                <a:srgbClr val="FFFFFF"/>
              </a:solidFill>
              <a:ln w="14306" cap="flat">
                <a:noFill/>
                <a:prstDash val="solid"/>
                <a:miter/>
              </a:ln>
            </p:spPr>
            <p:txBody>
              <a:bodyPr rtlCol="0" anchor="ctr"/>
              <a:lstStyle/>
              <a:p>
                <a:endParaRPr lang="en-GB"/>
              </a:p>
            </p:txBody>
          </p:sp>
          <p:sp>
            <p:nvSpPr>
              <p:cNvPr id="78" name="Graphic 6">
                <a:extLst>
                  <a:ext uri="{FF2B5EF4-FFF2-40B4-BE49-F238E27FC236}">
                    <a16:creationId xmlns:a16="http://schemas.microsoft.com/office/drawing/2014/main" id="{B7C59DF4-E145-4D1A-A42A-2CDFC31767CF}"/>
                  </a:ext>
                </a:extLst>
              </p:cNvPr>
              <p:cNvSpPr/>
              <p:nvPr/>
            </p:nvSpPr>
            <p:spPr>
              <a:xfrm>
                <a:off x="7947076" y="5403092"/>
                <a:ext cx="41491" cy="93572"/>
              </a:xfrm>
              <a:custGeom>
                <a:avLst/>
                <a:gdLst>
                  <a:gd name="connsiteX0" fmla="*/ 10158 w 41491"/>
                  <a:gd name="connsiteY0" fmla="*/ 74398 h 93572"/>
                  <a:gd name="connsiteX1" fmla="*/ 10158 w 41491"/>
                  <a:gd name="connsiteY1" fmla="*/ 28472 h 93572"/>
                  <a:gd name="connsiteX2" fmla="*/ 0 w 41491"/>
                  <a:gd name="connsiteY2" fmla="*/ 28472 h 93572"/>
                  <a:gd name="connsiteX3" fmla="*/ 0 w 41491"/>
                  <a:gd name="connsiteY3" fmla="*/ 22319 h 93572"/>
                  <a:gd name="connsiteX4" fmla="*/ 10158 w 41491"/>
                  <a:gd name="connsiteY4" fmla="*/ 22319 h 93572"/>
                  <a:gd name="connsiteX5" fmla="*/ 10158 w 41491"/>
                  <a:gd name="connsiteY5" fmla="*/ 0 h 93572"/>
                  <a:gd name="connsiteX6" fmla="*/ 16882 w 41491"/>
                  <a:gd name="connsiteY6" fmla="*/ 0 h 93572"/>
                  <a:gd name="connsiteX7" fmla="*/ 16882 w 41491"/>
                  <a:gd name="connsiteY7" fmla="*/ 22319 h 93572"/>
                  <a:gd name="connsiteX8" fmla="*/ 41491 w 41491"/>
                  <a:gd name="connsiteY8" fmla="*/ 22319 h 93572"/>
                  <a:gd name="connsiteX9" fmla="*/ 41491 w 41491"/>
                  <a:gd name="connsiteY9" fmla="*/ 28472 h 93572"/>
                  <a:gd name="connsiteX10" fmla="*/ 16882 w 41491"/>
                  <a:gd name="connsiteY10" fmla="*/ 28472 h 93572"/>
                  <a:gd name="connsiteX11" fmla="*/ 16882 w 41491"/>
                  <a:gd name="connsiteY11" fmla="*/ 73683 h 93572"/>
                  <a:gd name="connsiteX12" fmla="*/ 30904 w 41491"/>
                  <a:gd name="connsiteY12" fmla="*/ 87275 h 93572"/>
                  <a:gd name="connsiteX13" fmla="*/ 41205 w 41491"/>
                  <a:gd name="connsiteY13" fmla="*/ 84842 h 93572"/>
                  <a:gd name="connsiteX14" fmla="*/ 41205 w 41491"/>
                  <a:gd name="connsiteY14" fmla="*/ 91137 h 93572"/>
                  <a:gd name="connsiteX15" fmla="*/ 29759 w 41491"/>
                  <a:gd name="connsiteY15" fmla="*/ 93570 h 93572"/>
                  <a:gd name="connsiteX16" fmla="*/ 10158 w 41491"/>
                  <a:gd name="connsiteY16" fmla="*/ 74398 h 9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491" h="93572">
                    <a:moveTo>
                      <a:pt x="10158" y="74398"/>
                    </a:moveTo>
                    <a:lnTo>
                      <a:pt x="10158" y="28472"/>
                    </a:lnTo>
                    <a:lnTo>
                      <a:pt x="0" y="28472"/>
                    </a:lnTo>
                    <a:lnTo>
                      <a:pt x="0" y="22319"/>
                    </a:lnTo>
                    <a:lnTo>
                      <a:pt x="10158" y="22319"/>
                    </a:lnTo>
                    <a:lnTo>
                      <a:pt x="10158" y="0"/>
                    </a:lnTo>
                    <a:lnTo>
                      <a:pt x="16882" y="0"/>
                    </a:lnTo>
                    <a:lnTo>
                      <a:pt x="16882" y="22319"/>
                    </a:lnTo>
                    <a:lnTo>
                      <a:pt x="41491" y="22319"/>
                    </a:lnTo>
                    <a:lnTo>
                      <a:pt x="41491" y="28472"/>
                    </a:lnTo>
                    <a:lnTo>
                      <a:pt x="16882" y="28472"/>
                    </a:lnTo>
                    <a:lnTo>
                      <a:pt x="16882" y="73683"/>
                    </a:lnTo>
                    <a:cubicBezTo>
                      <a:pt x="16882" y="83698"/>
                      <a:pt x="22749" y="87275"/>
                      <a:pt x="30904" y="87275"/>
                    </a:cubicBezTo>
                    <a:cubicBezTo>
                      <a:pt x="34337" y="87275"/>
                      <a:pt x="37199" y="86559"/>
                      <a:pt x="41205" y="84842"/>
                    </a:cubicBezTo>
                    <a:lnTo>
                      <a:pt x="41205" y="91137"/>
                    </a:lnTo>
                    <a:cubicBezTo>
                      <a:pt x="37628" y="92711"/>
                      <a:pt x="34194" y="93570"/>
                      <a:pt x="29759" y="93570"/>
                    </a:cubicBezTo>
                    <a:cubicBezTo>
                      <a:pt x="19028" y="93713"/>
                      <a:pt x="10158" y="87704"/>
                      <a:pt x="10158" y="74398"/>
                    </a:cubicBezTo>
                    <a:close/>
                  </a:path>
                </a:pathLst>
              </a:custGeom>
              <a:solidFill>
                <a:srgbClr val="FFFFFF"/>
              </a:solidFill>
              <a:ln w="14306" cap="flat">
                <a:noFill/>
                <a:prstDash val="solid"/>
                <a:miter/>
              </a:ln>
            </p:spPr>
            <p:txBody>
              <a:bodyPr rtlCol="0" anchor="ctr"/>
              <a:lstStyle/>
              <a:p>
                <a:endParaRPr lang="en-GB"/>
              </a:p>
            </p:txBody>
          </p:sp>
          <p:sp>
            <p:nvSpPr>
              <p:cNvPr id="79" name="Graphic 6">
                <a:extLst>
                  <a:ext uri="{FF2B5EF4-FFF2-40B4-BE49-F238E27FC236}">
                    <a16:creationId xmlns:a16="http://schemas.microsoft.com/office/drawing/2014/main" id="{45662E42-ABA3-467E-AE40-DC2E679B48E0}"/>
                  </a:ext>
                </a:extLst>
              </p:cNvPr>
              <p:cNvSpPr/>
              <p:nvPr/>
            </p:nvSpPr>
            <p:spPr>
              <a:xfrm>
                <a:off x="8000156" y="5424410"/>
                <a:ext cx="60519" cy="72683"/>
              </a:xfrm>
              <a:custGeom>
                <a:avLst/>
                <a:gdLst>
                  <a:gd name="connsiteX0" fmla="*/ 0 w 60519"/>
                  <a:gd name="connsiteY0" fmla="*/ 50791 h 72683"/>
                  <a:gd name="connsiteX1" fmla="*/ 0 w 60519"/>
                  <a:gd name="connsiteY1" fmla="*/ 50505 h 72683"/>
                  <a:gd name="connsiteX2" fmla="*/ 30617 w 60519"/>
                  <a:gd name="connsiteY2" fmla="*/ 27756 h 72683"/>
                  <a:gd name="connsiteX3" fmla="*/ 53795 w 60519"/>
                  <a:gd name="connsiteY3" fmla="*/ 30761 h 72683"/>
                  <a:gd name="connsiteX4" fmla="*/ 53795 w 60519"/>
                  <a:gd name="connsiteY4" fmla="*/ 27756 h 72683"/>
                  <a:gd name="connsiteX5" fmla="*/ 30761 w 60519"/>
                  <a:gd name="connsiteY5" fmla="*/ 6295 h 72683"/>
                  <a:gd name="connsiteX6" fmla="*/ 8728 w 60519"/>
                  <a:gd name="connsiteY6" fmla="*/ 11875 h 72683"/>
                  <a:gd name="connsiteX7" fmla="*/ 6296 w 60519"/>
                  <a:gd name="connsiteY7" fmla="*/ 6009 h 72683"/>
                  <a:gd name="connsiteX8" fmla="*/ 31190 w 60519"/>
                  <a:gd name="connsiteY8" fmla="*/ 0 h 72683"/>
                  <a:gd name="connsiteX9" fmla="*/ 53366 w 60519"/>
                  <a:gd name="connsiteY9" fmla="*/ 7726 h 72683"/>
                  <a:gd name="connsiteX10" fmla="*/ 60520 w 60519"/>
                  <a:gd name="connsiteY10" fmla="*/ 27470 h 72683"/>
                  <a:gd name="connsiteX11" fmla="*/ 60520 w 60519"/>
                  <a:gd name="connsiteY11" fmla="*/ 71107 h 72683"/>
                  <a:gd name="connsiteX12" fmla="*/ 53938 w 60519"/>
                  <a:gd name="connsiteY12" fmla="*/ 71107 h 72683"/>
                  <a:gd name="connsiteX13" fmla="*/ 53938 w 60519"/>
                  <a:gd name="connsiteY13" fmla="*/ 59375 h 72683"/>
                  <a:gd name="connsiteX14" fmla="*/ 27184 w 60519"/>
                  <a:gd name="connsiteY14" fmla="*/ 72681 h 72683"/>
                  <a:gd name="connsiteX15" fmla="*/ 0 w 60519"/>
                  <a:gd name="connsiteY15" fmla="*/ 50791 h 72683"/>
                  <a:gd name="connsiteX16" fmla="*/ 53938 w 60519"/>
                  <a:gd name="connsiteY16" fmla="*/ 44925 h 72683"/>
                  <a:gd name="connsiteX17" fmla="*/ 53938 w 60519"/>
                  <a:gd name="connsiteY17" fmla="*/ 36913 h 72683"/>
                  <a:gd name="connsiteX18" fmla="*/ 30189 w 60519"/>
                  <a:gd name="connsiteY18" fmla="*/ 33765 h 72683"/>
                  <a:gd name="connsiteX19" fmla="*/ 7154 w 60519"/>
                  <a:gd name="connsiteY19" fmla="*/ 50075 h 72683"/>
                  <a:gd name="connsiteX20" fmla="*/ 7154 w 60519"/>
                  <a:gd name="connsiteY20" fmla="*/ 50362 h 72683"/>
                  <a:gd name="connsiteX21" fmla="*/ 27470 w 60519"/>
                  <a:gd name="connsiteY21" fmla="*/ 66386 h 72683"/>
                  <a:gd name="connsiteX22" fmla="*/ 53938 w 60519"/>
                  <a:gd name="connsiteY22" fmla="*/ 44925 h 7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519" h="72683">
                    <a:moveTo>
                      <a:pt x="0" y="50791"/>
                    </a:moveTo>
                    <a:lnTo>
                      <a:pt x="0" y="50505"/>
                    </a:lnTo>
                    <a:cubicBezTo>
                      <a:pt x="0" y="35911"/>
                      <a:pt x="12448" y="27756"/>
                      <a:pt x="30617" y="27756"/>
                    </a:cubicBezTo>
                    <a:cubicBezTo>
                      <a:pt x="40346" y="27756"/>
                      <a:pt x="47071" y="29044"/>
                      <a:pt x="53795" y="30761"/>
                    </a:cubicBezTo>
                    <a:lnTo>
                      <a:pt x="53795" y="27756"/>
                    </a:lnTo>
                    <a:cubicBezTo>
                      <a:pt x="53795" y="13592"/>
                      <a:pt x="45211" y="6295"/>
                      <a:pt x="30761" y="6295"/>
                    </a:cubicBezTo>
                    <a:cubicBezTo>
                      <a:pt x="22177" y="6295"/>
                      <a:pt x="15308" y="8584"/>
                      <a:pt x="8728" y="11875"/>
                    </a:cubicBezTo>
                    <a:lnTo>
                      <a:pt x="6296" y="6009"/>
                    </a:lnTo>
                    <a:cubicBezTo>
                      <a:pt x="14021" y="2432"/>
                      <a:pt x="21604" y="0"/>
                      <a:pt x="31190" y="0"/>
                    </a:cubicBezTo>
                    <a:cubicBezTo>
                      <a:pt x="40633" y="0"/>
                      <a:pt x="48216" y="2575"/>
                      <a:pt x="53366" y="7726"/>
                    </a:cubicBezTo>
                    <a:cubicBezTo>
                      <a:pt x="58088" y="12447"/>
                      <a:pt x="60520" y="18885"/>
                      <a:pt x="60520" y="27470"/>
                    </a:cubicBezTo>
                    <a:lnTo>
                      <a:pt x="60520" y="71107"/>
                    </a:lnTo>
                    <a:lnTo>
                      <a:pt x="53938" y="71107"/>
                    </a:lnTo>
                    <a:lnTo>
                      <a:pt x="53938" y="59375"/>
                    </a:lnTo>
                    <a:cubicBezTo>
                      <a:pt x="49074" y="66100"/>
                      <a:pt x="40489" y="72681"/>
                      <a:pt x="27184" y="72681"/>
                    </a:cubicBezTo>
                    <a:cubicBezTo>
                      <a:pt x="14021" y="72824"/>
                      <a:pt x="0" y="65384"/>
                      <a:pt x="0" y="50791"/>
                    </a:cubicBezTo>
                    <a:close/>
                    <a:moveTo>
                      <a:pt x="53938" y="44925"/>
                    </a:moveTo>
                    <a:lnTo>
                      <a:pt x="53938" y="36913"/>
                    </a:lnTo>
                    <a:cubicBezTo>
                      <a:pt x="48073" y="35339"/>
                      <a:pt x="40204" y="33765"/>
                      <a:pt x="30189" y="33765"/>
                    </a:cubicBezTo>
                    <a:cubicBezTo>
                      <a:pt x="15308" y="33765"/>
                      <a:pt x="7154" y="40346"/>
                      <a:pt x="7154" y="50075"/>
                    </a:cubicBezTo>
                    <a:lnTo>
                      <a:pt x="7154" y="50362"/>
                    </a:lnTo>
                    <a:cubicBezTo>
                      <a:pt x="7154" y="60520"/>
                      <a:pt x="16740" y="66386"/>
                      <a:pt x="27470" y="66386"/>
                    </a:cubicBezTo>
                    <a:cubicBezTo>
                      <a:pt x="41777" y="66386"/>
                      <a:pt x="53938" y="57658"/>
                      <a:pt x="53938" y="44925"/>
                    </a:cubicBezTo>
                    <a:close/>
                  </a:path>
                </a:pathLst>
              </a:custGeom>
              <a:solidFill>
                <a:srgbClr val="FFFFFF"/>
              </a:solidFill>
              <a:ln w="14306" cap="flat">
                <a:noFill/>
                <a:prstDash val="solid"/>
                <a:miter/>
              </a:ln>
            </p:spPr>
            <p:txBody>
              <a:bodyPr rtlCol="0" anchor="ctr"/>
              <a:lstStyle/>
              <a:p>
                <a:endParaRPr lang="en-GB"/>
              </a:p>
            </p:txBody>
          </p:sp>
          <p:sp>
            <p:nvSpPr>
              <p:cNvPr id="80" name="Graphic 6">
                <a:extLst>
                  <a:ext uri="{FF2B5EF4-FFF2-40B4-BE49-F238E27FC236}">
                    <a16:creationId xmlns:a16="http://schemas.microsoft.com/office/drawing/2014/main" id="{CC80D9B6-D288-4472-869F-CEFC91EBC212}"/>
                  </a:ext>
                </a:extLst>
              </p:cNvPr>
              <p:cNvSpPr/>
              <p:nvPr/>
            </p:nvSpPr>
            <p:spPr>
              <a:xfrm>
                <a:off x="8075126" y="5403092"/>
                <a:ext cx="41490" cy="93572"/>
              </a:xfrm>
              <a:custGeom>
                <a:avLst/>
                <a:gdLst>
                  <a:gd name="connsiteX0" fmla="*/ 10158 w 41490"/>
                  <a:gd name="connsiteY0" fmla="*/ 74398 h 93572"/>
                  <a:gd name="connsiteX1" fmla="*/ 10158 w 41490"/>
                  <a:gd name="connsiteY1" fmla="*/ 28472 h 93572"/>
                  <a:gd name="connsiteX2" fmla="*/ 0 w 41490"/>
                  <a:gd name="connsiteY2" fmla="*/ 28472 h 93572"/>
                  <a:gd name="connsiteX3" fmla="*/ 0 w 41490"/>
                  <a:gd name="connsiteY3" fmla="*/ 22319 h 93572"/>
                  <a:gd name="connsiteX4" fmla="*/ 10158 w 41490"/>
                  <a:gd name="connsiteY4" fmla="*/ 22319 h 93572"/>
                  <a:gd name="connsiteX5" fmla="*/ 10158 w 41490"/>
                  <a:gd name="connsiteY5" fmla="*/ 0 h 93572"/>
                  <a:gd name="connsiteX6" fmla="*/ 16882 w 41490"/>
                  <a:gd name="connsiteY6" fmla="*/ 0 h 93572"/>
                  <a:gd name="connsiteX7" fmla="*/ 16882 w 41490"/>
                  <a:gd name="connsiteY7" fmla="*/ 22319 h 93572"/>
                  <a:gd name="connsiteX8" fmla="*/ 41491 w 41490"/>
                  <a:gd name="connsiteY8" fmla="*/ 22319 h 93572"/>
                  <a:gd name="connsiteX9" fmla="*/ 41491 w 41490"/>
                  <a:gd name="connsiteY9" fmla="*/ 28472 h 93572"/>
                  <a:gd name="connsiteX10" fmla="*/ 16882 w 41490"/>
                  <a:gd name="connsiteY10" fmla="*/ 28472 h 93572"/>
                  <a:gd name="connsiteX11" fmla="*/ 16882 w 41490"/>
                  <a:gd name="connsiteY11" fmla="*/ 73683 h 93572"/>
                  <a:gd name="connsiteX12" fmla="*/ 30903 w 41490"/>
                  <a:gd name="connsiteY12" fmla="*/ 87275 h 93572"/>
                  <a:gd name="connsiteX13" fmla="*/ 41205 w 41490"/>
                  <a:gd name="connsiteY13" fmla="*/ 84842 h 93572"/>
                  <a:gd name="connsiteX14" fmla="*/ 41205 w 41490"/>
                  <a:gd name="connsiteY14" fmla="*/ 91137 h 93572"/>
                  <a:gd name="connsiteX15" fmla="*/ 29759 w 41490"/>
                  <a:gd name="connsiteY15" fmla="*/ 93570 h 93572"/>
                  <a:gd name="connsiteX16" fmla="*/ 10158 w 41490"/>
                  <a:gd name="connsiteY16" fmla="*/ 74398 h 9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490" h="93572">
                    <a:moveTo>
                      <a:pt x="10158" y="74398"/>
                    </a:moveTo>
                    <a:lnTo>
                      <a:pt x="10158" y="28472"/>
                    </a:lnTo>
                    <a:lnTo>
                      <a:pt x="0" y="28472"/>
                    </a:lnTo>
                    <a:lnTo>
                      <a:pt x="0" y="22319"/>
                    </a:lnTo>
                    <a:lnTo>
                      <a:pt x="10158" y="22319"/>
                    </a:lnTo>
                    <a:lnTo>
                      <a:pt x="10158" y="0"/>
                    </a:lnTo>
                    <a:lnTo>
                      <a:pt x="16882" y="0"/>
                    </a:lnTo>
                    <a:lnTo>
                      <a:pt x="16882" y="22319"/>
                    </a:lnTo>
                    <a:lnTo>
                      <a:pt x="41491" y="22319"/>
                    </a:lnTo>
                    <a:lnTo>
                      <a:pt x="41491" y="28472"/>
                    </a:lnTo>
                    <a:lnTo>
                      <a:pt x="16882" y="28472"/>
                    </a:lnTo>
                    <a:lnTo>
                      <a:pt x="16882" y="73683"/>
                    </a:lnTo>
                    <a:cubicBezTo>
                      <a:pt x="16882" y="83698"/>
                      <a:pt x="22748" y="87275"/>
                      <a:pt x="30903" y="87275"/>
                    </a:cubicBezTo>
                    <a:cubicBezTo>
                      <a:pt x="34337" y="87275"/>
                      <a:pt x="37199" y="86559"/>
                      <a:pt x="41205" y="84842"/>
                    </a:cubicBezTo>
                    <a:lnTo>
                      <a:pt x="41205" y="91137"/>
                    </a:lnTo>
                    <a:cubicBezTo>
                      <a:pt x="37628" y="92711"/>
                      <a:pt x="34194" y="93570"/>
                      <a:pt x="29759" y="93570"/>
                    </a:cubicBezTo>
                    <a:cubicBezTo>
                      <a:pt x="19028" y="93713"/>
                      <a:pt x="10158" y="87704"/>
                      <a:pt x="10158" y="74398"/>
                    </a:cubicBezTo>
                    <a:close/>
                  </a:path>
                </a:pathLst>
              </a:custGeom>
              <a:solidFill>
                <a:srgbClr val="FFFFFF"/>
              </a:solidFill>
              <a:ln w="14306" cap="flat">
                <a:noFill/>
                <a:prstDash val="solid"/>
                <a:miter/>
              </a:ln>
            </p:spPr>
            <p:txBody>
              <a:bodyPr rtlCol="0" anchor="ctr"/>
              <a:lstStyle/>
              <a:p>
                <a:endParaRPr lang="en-GB"/>
              </a:p>
            </p:txBody>
          </p:sp>
          <p:sp>
            <p:nvSpPr>
              <p:cNvPr id="81" name="Graphic 6">
                <a:extLst>
                  <a:ext uri="{FF2B5EF4-FFF2-40B4-BE49-F238E27FC236}">
                    <a16:creationId xmlns:a16="http://schemas.microsoft.com/office/drawing/2014/main" id="{F1620B08-C1FE-45B9-AD76-CC4303E89CC0}"/>
                  </a:ext>
                </a:extLst>
              </p:cNvPr>
              <p:cNvSpPr/>
              <p:nvPr/>
            </p:nvSpPr>
            <p:spPr>
              <a:xfrm>
                <a:off x="8134215" y="5398085"/>
                <a:ext cx="8297" cy="97432"/>
              </a:xfrm>
              <a:custGeom>
                <a:avLst/>
                <a:gdLst>
                  <a:gd name="connsiteX0" fmla="*/ 0 w 8297"/>
                  <a:gd name="connsiteY0" fmla="*/ 0 h 97432"/>
                  <a:gd name="connsiteX1" fmla="*/ 8298 w 8297"/>
                  <a:gd name="connsiteY1" fmla="*/ 0 h 97432"/>
                  <a:gd name="connsiteX2" fmla="*/ 8298 w 8297"/>
                  <a:gd name="connsiteY2" fmla="*/ 9157 h 97432"/>
                  <a:gd name="connsiteX3" fmla="*/ 0 w 8297"/>
                  <a:gd name="connsiteY3" fmla="*/ 9157 h 97432"/>
                  <a:gd name="connsiteX4" fmla="*/ 0 w 8297"/>
                  <a:gd name="connsiteY4" fmla="*/ 0 h 97432"/>
                  <a:gd name="connsiteX5" fmla="*/ 858 w 8297"/>
                  <a:gd name="connsiteY5" fmla="*/ 27470 h 97432"/>
                  <a:gd name="connsiteX6" fmla="*/ 7582 w 8297"/>
                  <a:gd name="connsiteY6" fmla="*/ 27470 h 97432"/>
                  <a:gd name="connsiteX7" fmla="*/ 7582 w 8297"/>
                  <a:gd name="connsiteY7" fmla="*/ 97433 h 97432"/>
                  <a:gd name="connsiteX8" fmla="*/ 858 w 8297"/>
                  <a:gd name="connsiteY8" fmla="*/ 97433 h 97432"/>
                  <a:gd name="connsiteX9" fmla="*/ 858 w 8297"/>
                  <a:gd name="connsiteY9" fmla="*/ 27470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7" h="97432">
                    <a:moveTo>
                      <a:pt x="0" y="0"/>
                    </a:moveTo>
                    <a:lnTo>
                      <a:pt x="8298" y="0"/>
                    </a:lnTo>
                    <a:lnTo>
                      <a:pt x="8298" y="9157"/>
                    </a:lnTo>
                    <a:lnTo>
                      <a:pt x="0" y="9157"/>
                    </a:lnTo>
                    <a:lnTo>
                      <a:pt x="0" y="0"/>
                    </a:lnTo>
                    <a:close/>
                    <a:moveTo>
                      <a:pt x="858" y="27470"/>
                    </a:moveTo>
                    <a:lnTo>
                      <a:pt x="7582" y="27470"/>
                    </a:lnTo>
                    <a:lnTo>
                      <a:pt x="7582" y="97433"/>
                    </a:lnTo>
                    <a:lnTo>
                      <a:pt x="858" y="97433"/>
                    </a:lnTo>
                    <a:lnTo>
                      <a:pt x="858" y="27470"/>
                    </a:lnTo>
                    <a:close/>
                  </a:path>
                </a:pathLst>
              </a:custGeom>
              <a:solidFill>
                <a:srgbClr val="FFFFFF"/>
              </a:solidFill>
              <a:ln w="14306" cap="flat">
                <a:noFill/>
                <a:prstDash val="solid"/>
                <a:miter/>
              </a:ln>
            </p:spPr>
            <p:txBody>
              <a:bodyPr rtlCol="0" anchor="ctr"/>
              <a:lstStyle/>
              <a:p>
                <a:endParaRPr lang="en-GB"/>
              </a:p>
            </p:txBody>
          </p:sp>
          <p:sp>
            <p:nvSpPr>
              <p:cNvPr id="82" name="Graphic 6">
                <a:extLst>
                  <a:ext uri="{FF2B5EF4-FFF2-40B4-BE49-F238E27FC236}">
                    <a16:creationId xmlns:a16="http://schemas.microsoft.com/office/drawing/2014/main" id="{0E2EC013-1194-44EB-B76B-548DA066E6AF}"/>
                  </a:ext>
                </a:extLst>
              </p:cNvPr>
              <p:cNvSpPr/>
              <p:nvPr/>
            </p:nvSpPr>
            <p:spPr>
              <a:xfrm>
                <a:off x="8160826" y="5423838"/>
                <a:ext cx="71822" cy="73254"/>
              </a:xfrm>
              <a:custGeom>
                <a:avLst/>
                <a:gdLst>
                  <a:gd name="connsiteX0" fmla="*/ 0 w 71822"/>
                  <a:gd name="connsiteY0" fmla="*/ 36913 h 73254"/>
                  <a:gd name="connsiteX1" fmla="*/ 0 w 71822"/>
                  <a:gd name="connsiteY1" fmla="*/ 36627 h 73254"/>
                  <a:gd name="connsiteX2" fmla="*/ 36055 w 71822"/>
                  <a:gd name="connsiteY2" fmla="*/ 0 h 73254"/>
                  <a:gd name="connsiteX3" fmla="*/ 71823 w 71822"/>
                  <a:gd name="connsiteY3" fmla="*/ 36341 h 73254"/>
                  <a:gd name="connsiteX4" fmla="*/ 71823 w 71822"/>
                  <a:gd name="connsiteY4" fmla="*/ 36627 h 73254"/>
                  <a:gd name="connsiteX5" fmla="*/ 35768 w 71822"/>
                  <a:gd name="connsiteY5" fmla="*/ 73253 h 73254"/>
                  <a:gd name="connsiteX6" fmla="*/ 0 w 71822"/>
                  <a:gd name="connsiteY6" fmla="*/ 36913 h 73254"/>
                  <a:gd name="connsiteX7" fmla="*/ 64812 w 71822"/>
                  <a:gd name="connsiteY7" fmla="*/ 36913 h 73254"/>
                  <a:gd name="connsiteX8" fmla="*/ 64812 w 71822"/>
                  <a:gd name="connsiteY8" fmla="*/ 36627 h 73254"/>
                  <a:gd name="connsiteX9" fmla="*/ 35911 w 71822"/>
                  <a:gd name="connsiteY9" fmla="*/ 6295 h 73254"/>
                  <a:gd name="connsiteX10" fmla="*/ 7297 w 71822"/>
                  <a:gd name="connsiteY10" fmla="*/ 36341 h 73254"/>
                  <a:gd name="connsiteX11" fmla="*/ 7297 w 71822"/>
                  <a:gd name="connsiteY11" fmla="*/ 36627 h 73254"/>
                  <a:gd name="connsiteX12" fmla="*/ 36197 w 71822"/>
                  <a:gd name="connsiteY12" fmla="*/ 66958 h 73254"/>
                  <a:gd name="connsiteX13" fmla="*/ 64812 w 71822"/>
                  <a:gd name="connsiteY13" fmla="*/ 36913 h 7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822" h="73254">
                    <a:moveTo>
                      <a:pt x="0" y="36913"/>
                    </a:moveTo>
                    <a:lnTo>
                      <a:pt x="0" y="36627"/>
                    </a:lnTo>
                    <a:cubicBezTo>
                      <a:pt x="0" y="17026"/>
                      <a:pt x="15309" y="0"/>
                      <a:pt x="36055" y="0"/>
                    </a:cubicBezTo>
                    <a:cubicBezTo>
                      <a:pt x="56799" y="0"/>
                      <a:pt x="71823" y="16739"/>
                      <a:pt x="71823" y="36341"/>
                    </a:cubicBezTo>
                    <a:lnTo>
                      <a:pt x="71823" y="36627"/>
                    </a:lnTo>
                    <a:cubicBezTo>
                      <a:pt x="71823" y="56228"/>
                      <a:pt x="56514" y="73253"/>
                      <a:pt x="35768" y="73253"/>
                    </a:cubicBezTo>
                    <a:cubicBezTo>
                      <a:pt x="15166" y="73396"/>
                      <a:pt x="0" y="56514"/>
                      <a:pt x="0" y="36913"/>
                    </a:cubicBezTo>
                    <a:close/>
                    <a:moveTo>
                      <a:pt x="64812" y="36913"/>
                    </a:moveTo>
                    <a:lnTo>
                      <a:pt x="64812" y="36627"/>
                    </a:lnTo>
                    <a:cubicBezTo>
                      <a:pt x="64812" y="19744"/>
                      <a:pt x="52221" y="6295"/>
                      <a:pt x="35911" y="6295"/>
                    </a:cubicBezTo>
                    <a:cubicBezTo>
                      <a:pt x="19314" y="6295"/>
                      <a:pt x="7297" y="19887"/>
                      <a:pt x="7297" y="36341"/>
                    </a:cubicBezTo>
                    <a:lnTo>
                      <a:pt x="7297" y="36627"/>
                    </a:lnTo>
                    <a:cubicBezTo>
                      <a:pt x="7297" y="53509"/>
                      <a:pt x="19887" y="66958"/>
                      <a:pt x="36197" y="66958"/>
                    </a:cubicBezTo>
                    <a:cubicBezTo>
                      <a:pt x="52794" y="66958"/>
                      <a:pt x="64812" y="53366"/>
                      <a:pt x="64812" y="36913"/>
                    </a:cubicBezTo>
                    <a:close/>
                  </a:path>
                </a:pathLst>
              </a:custGeom>
              <a:solidFill>
                <a:srgbClr val="FFFFFF"/>
              </a:solidFill>
              <a:ln w="14306" cap="flat">
                <a:noFill/>
                <a:prstDash val="solid"/>
                <a:miter/>
              </a:ln>
            </p:spPr>
            <p:txBody>
              <a:bodyPr rtlCol="0" anchor="ctr"/>
              <a:lstStyle/>
              <a:p>
                <a:endParaRPr lang="en-GB"/>
              </a:p>
            </p:txBody>
          </p:sp>
          <p:sp>
            <p:nvSpPr>
              <p:cNvPr id="83" name="Graphic 6">
                <a:extLst>
                  <a:ext uri="{FF2B5EF4-FFF2-40B4-BE49-F238E27FC236}">
                    <a16:creationId xmlns:a16="http://schemas.microsoft.com/office/drawing/2014/main" id="{1A935023-3FE0-4638-A056-5AD377611528}"/>
                  </a:ext>
                </a:extLst>
              </p:cNvPr>
              <p:cNvSpPr/>
              <p:nvPr/>
            </p:nvSpPr>
            <p:spPr>
              <a:xfrm>
                <a:off x="8251105" y="5423838"/>
                <a:ext cx="60090" cy="71679"/>
              </a:xfrm>
              <a:custGeom>
                <a:avLst/>
                <a:gdLst>
                  <a:gd name="connsiteX0" fmla="*/ 0 w 60090"/>
                  <a:gd name="connsiteY0" fmla="*/ 1717 h 71679"/>
                  <a:gd name="connsiteX1" fmla="*/ 6724 w 60090"/>
                  <a:gd name="connsiteY1" fmla="*/ 1717 h 71679"/>
                  <a:gd name="connsiteX2" fmla="*/ 6724 w 60090"/>
                  <a:gd name="connsiteY2" fmla="*/ 14736 h 71679"/>
                  <a:gd name="connsiteX3" fmla="*/ 32048 w 60090"/>
                  <a:gd name="connsiteY3" fmla="*/ 0 h 71679"/>
                  <a:gd name="connsiteX4" fmla="*/ 60091 w 60090"/>
                  <a:gd name="connsiteY4" fmla="*/ 28901 h 71679"/>
                  <a:gd name="connsiteX5" fmla="*/ 60091 w 60090"/>
                  <a:gd name="connsiteY5" fmla="*/ 71680 h 71679"/>
                  <a:gd name="connsiteX6" fmla="*/ 53366 w 60090"/>
                  <a:gd name="connsiteY6" fmla="*/ 71680 h 71679"/>
                  <a:gd name="connsiteX7" fmla="*/ 53366 w 60090"/>
                  <a:gd name="connsiteY7" fmla="*/ 30045 h 71679"/>
                  <a:gd name="connsiteX8" fmla="*/ 31190 w 60090"/>
                  <a:gd name="connsiteY8" fmla="*/ 6152 h 71679"/>
                  <a:gd name="connsiteX9" fmla="*/ 6867 w 60090"/>
                  <a:gd name="connsiteY9" fmla="*/ 31190 h 71679"/>
                  <a:gd name="connsiteX10" fmla="*/ 6867 w 60090"/>
                  <a:gd name="connsiteY10" fmla="*/ 71680 h 71679"/>
                  <a:gd name="connsiteX11" fmla="*/ 143 w 60090"/>
                  <a:gd name="connsiteY11" fmla="*/ 71680 h 71679"/>
                  <a:gd name="connsiteX12" fmla="*/ 143 w 60090"/>
                  <a:gd name="connsiteY12" fmla="*/ 1717 h 71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90" h="71679">
                    <a:moveTo>
                      <a:pt x="0" y="1717"/>
                    </a:moveTo>
                    <a:lnTo>
                      <a:pt x="6724" y="1717"/>
                    </a:lnTo>
                    <a:lnTo>
                      <a:pt x="6724" y="14736"/>
                    </a:lnTo>
                    <a:cubicBezTo>
                      <a:pt x="11446" y="6438"/>
                      <a:pt x="19171" y="0"/>
                      <a:pt x="32048" y="0"/>
                    </a:cubicBezTo>
                    <a:cubicBezTo>
                      <a:pt x="49789" y="0"/>
                      <a:pt x="60091" y="12018"/>
                      <a:pt x="60091" y="28901"/>
                    </a:cubicBezTo>
                    <a:lnTo>
                      <a:pt x="60091" y="71680"/>
                    </a:lnTo>
                    <a:lnTo>
                      <a:pt x="53366" y="71680"/>
                    </a:lnTo>
                    <a:lnTo>
                      <a:pt x="53366" y="30045"/>
                    </a:lnTo>
                    <a:cubicBezTo>
                      <a:pt x="53366" y="15595"/>
                      <a:pt x="45211" y="6152"/>
                      <a:pt x="31190" y="6152"/>
                    </a:cubicBezTo>
                    <a:cubicBezTo>
                      <a:pt x="17454" y="6152"/>
                      <a:pt x="6867" y="16596"/>
                      <a:pt x="6867" y="31190"/>
                    </a:cubicBezTo>
                    <a:lnTo>
                      <a:pt x="6867" y="71680"/>
                    </a:lnTo>
                    <a:lnTo>
                      <a:pt x="143" y="71680"/>
                    </a:lnTo>
                    <a:lnTo>
                      <a:pt x="143" y="1717"/>
                    </a:lnTo>
                    <a:close/>
                  </a:path>
                </a:pathLst>
              </a:custGeom>
              <a:solidFill>
                <a:srgbClr val="FFFFFF"/>
              </a:solidFill>
              <a:ln w="14306" cap="flat">
                <a:noFill/>
                <a:prstDash val="solid"/>
                <a:miter/>
              </a:ln>
            </p:spPr>
            <p:txBody>
              <a:bodyPr rtlCol="0" anchor="ctr"/>
              <a:lstStyle/>
              <a:p>
                <a:endParaRPr lang="en-GB"/>
              </a:p>
            </p:txBody>
          </p:sp>
        </p:grpSp>
        <p:sp>
          <p:nvSpPr>
            <p:cNvPr id="84" name="Graphic 6">
              <a:extLst>
                <a:ext uri="{FF2B5EF4-FFF2-40B4-BE49-F238E27FC236}">
                  <a16:creationId xmlns:a16="http://schemas.microsoft.com/office/drawing/2014/main" id="{66186174-DC9D-4081-B395-7BE8A5A127EC}"/>
                </a:ext>
              </a:extLst>
            </p:cNvPr>
            <p:cNvSpPr/>
            <p:nvPr/>
          </p:nvSpPr>
          <p:spPr>
            <a:xfrm>
              <a:off x="8312626" y="5673786"/>
              <a:ext cx="300452" cy="300452"/>
            </a:xfrm>
            <a:custGeom>
              <a:avLst/>
              <a:gdLst>
                <a:gd name="connsiteX0" fmla="*/ 300453 w 300452"/>
                <a:gd name="connsiteY0" fmla="*/ 150226 h 300452"/>
                <a:gd name="connsiteX1" fmla="*/ 150226 w 300452"/>
                <a:gd name="connsiteY1" fmla="*/ 300453 h 300452"/>
                <a:gd name="connsiteX2" fmla="*/ 0 w 300452"/>
                <a:gd name="connsiteY2" fmla="*/ 150226 h 300452"/>
                <a:gd name="connsiteX3" fmla="*/ 150226 w 300452"/>
                <a:gd name="connsiteY3" fmla="*/ 0 h 300452"/>
                <a:gd name="connsiteX4" fmla="*/ 300453 w 300452"/>
                <a:gd name="connsiteY4" fmla="*/ 150226 h 30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52" h="300452">
                  <a:moveTo>
                    <a:pt x="300453" y="150226"/>
                  </a:moveTo>
                  <a:cubicBezTo>
                    <a:pt x="300453" y="233209"/>
                    <a:pt x="233209" y="300453"/>
                    <a:pt x="150226" y="300453"/>
                  </a:cubicBezTo>
                  <a:cubicBezTo>
                    <a:pt x="67244" y="300453"/>
                    <a:pt x="0" y="233209"/>
                    <a:pt x="0" y="150226"/>
                  </a:cubicBezTo>
                  <a:cubicBezTo>
                    <a:pt x="0" y="67244"/>
                    <a:pt x="67244" y="0"/>
                    <a:pt x="150226" y="0"/>
                  </a:cubicBezTo>
                  <a:cubicBezTo>
                    <a:pt x="233209" y="0"/>
                    <a:pt x="300453" y="67244"/>
                    <a:pt x="300453" y="150226"/>
                  </a:cubicBezTo>
                </a:path>
              </a:pathLst>
            </a:custGeom>
            <a:solidFill>
              <a:srgbClr val="D2D5DA"/>
            </a:solidFill>
            <a:ln w="14306" cap="flat">
              <a:noFill/>
              <a:prstDash val="solid"/>
              <a:miter/>
            </a:ln>
          </p:spPr>
          <p:txBody>
            <a:bodyPr rtlCol="0" anchor="ctr"/>
            <a:lstStyle/>
            <a:p>
              <a:endParaRPr lang="en-GB"/>
            </a:p>
          </p:txBody>
        </p:sp>
        <p:sp>
          <p:nvSpPr>
            <p:cNvPr id="85" name="Graphic 6">
              <a:extLst>
                <a:ext uri="{FF2B5EF4-FFF2-40B4-BE49-F238E27FC236}">
                  <a16:creationId xmlns:a16="http://schemas.microsoft.com/office/drawing/2014/main" id="{D7C77405-D2B3-494F-A127-06C2C77AF56F}"/>
                </a:ext>
              </a:extLst>
            </p:cNvPr>
            <p:cNvSpPr/>
            <p:nvPr/>
          </p:nvSpPr>
          <p:spPr>
            <a:xfrm>
              <a:off x="8190013" y="5673786"/>
              <a:ext cx="300452" cy="300452"/>
            </a:xfrm>
            <a:custGeom>
              <a:avLst/>
              <a:gdLst>
                <a:gd name="connsiteX0" fmla="*/ 300453 w 300452"/>
                <a:gd name="connsiteY0" fmla="*/ 150226 h 300452"/>
                <a:gd name="connsiteX1" fmla="*/ 150226 w 300452"/>
                <a:gd name="connsiteY1" fmla="*/ 300453 h 300452"/>
                <a:gd name="connsiteX2" fmla="*/ 0 w 300452"/>
                <a:gd name="connsiteY2" fmla="*/ 150226 h 300452"/>
                <a:gd name="connsiteX3" fmla="*/ 150226 w 300452"/>
                <a:gd name="connsiteY3" fmla="*/ 0 h 300452"/>
                <a:gd name="connsiteX4" fmla="*/ 300453 w 300452"/>
                <a:gd name="connsiteY4" fmla="*/ 150226 h 30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52" h="300452">
                  <a:moveTo>
                    <a:pt x="300453" y="150226"/>
                  </a:moveTo>
                  <a:cubicBezTo>
                    <a:pt x="300453" y="233209"/>
                    <a:pt x="233209" y="300453"/>
                    <a:pt x="150226" y="300453"/>
                  </a:cubicBezTo>
                  <a:cubicBezTo>
                    <a:pt x="67244" y="300453"/>
                    <a:pt x="0" y="233209"/>
                    <a:pt x="0" y="150226"/>
                  </a:cubicBezTo>
                  <a:cubicBezTo>
                    <a:pt x="0" y="67244"/>
                    <a:pt x="67244" y="0"/>
                    <a:pt x="150226" y="0"/>
                  </a:cubicBezTo>
                  <a:cubicBezTo>
                    <a:pt x="233209" y="0"/>
                    <a:pt x="300453" y="67244"/>
                    <a:pt x="300453" y="150226"/>
                  </a:cubicBezTo>
                </a:path>
              </a:pathLst>
            </a:custGeom>
            <a:solidFill>
              <a:srgbClr val="989898"/>
            </a:solidFill>
            <a:ln w="14306" cap="flat">
              <a:noFill/>
              <a:prstDash val="solid"/>
              <a:miter/>
            </a:ln>
          </p:spPr>
          <p:txBody>
            <a:bodyPr rtlCol="0" anchor="ctr"/>
            <a:lstStyle/>
            <a:p>
              <a:endParaRPr lang="en-GB"/>
            </a:p>
          </p:txBody>
        </p:sp>
        <p:sp>
          <p:nvSpPr>
            <p:cNvPr id="86" name="Graphic 6">
              <a:extLst>
                <a:ext uri="{FF2B5EF4-FFF2-40B4-BE49-F238E27FC236}">
                  <a16:creationId xmlns:a16="http://schemas.microsoft.com/office/drawing/2014/main" id="{CDC857FE-8A03-48E7-A765-405C9A7F4830}"/>
                </a:ext>
              </a:extLst>
            </p:cNvPr>
            <p:cNvSpPr/>
            <p:nvPr/>
          </p:nvSpPr>
          <p:spPr>
            <a:xfrm>
              <a:off x="8067399" y="5673786"/>
              <a:ext cx="300452" cy="300452"/>
            </a:xfrm>
            <a:custGeom>
              <a:avLst/>
              <a:gdLst>
                <a:gd name="connsiteX0" fmla="*/ 300453 w 300452"/>
                <a:gd name="connsiteY0" fmla="*/ 150226 h 300452"/>
                <a:gd name="connsiteX1" fmla="*/ 150226 w 300452"/>
                <a:gd name="connsiteY1" fmla="*/ 300453 h 300452"/>
                <a:gd name="connsiteX2" fmla="*/ 0 w 300452"/>
                <a:gd name="connsiteY2" fmla="*/ 150226 h 300452"/>
                <a:gd name="connsiteX3" fmla="*/ 150226 w 300452"/>
                <a:gd name="connsiteY3" fmla="*/ 0 h 300452"/>
                <a:gd name="connsiteX4" fmla="*/ 300453 w 300452"/>
                <a:gd name="connsiteY4" fmla="*/ 150226 h 30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52" h="300452">
                  <a:moveTo>
                    <a:pt x="300453" y="150226"/>
                  </a:moveTo>
                  <a:cubicBezTo>
                    <a:pt x="300453" y="233209"/>
                    <a:pt x="233209" y="300453"/>
                    <a:pt x="150226" y="300453"/>
                  </a:cubicBezTo>
                  <a:cubicBezTo>
                    <a:pt x="67244" y="300453"/>
                    <a:pt x="0" y="233209"/>
                    <a:pt x="0" y="150226"/>
                  </a:cubicBezTo>
                  <a:cubicBezTo>
                    <a:pt x="0" y="67244"/>
                    <a:pt x="67244" y="0"/>
                    <a:pt x="150226" y="0"/>
                  </a:cubicBezTo>
                  <a:cubicBezTo>
                    <a:pt x="233209" y="0"/>
                    <a:pt x="300453" y="67244"/>
                    <a:pt x="300453" y="150226"/>
                  </a:cubicBezTo>
                </a:path>
              </a:pathLst>
            </a:custGeom>
            <a:solidFill>
              <a:srgbClr val="1A2746"/>
            </a:solidFill>
            <a:ln w="14306" cap="flat">
              <a:noFill/>
              <a:prstDash val="solid"/>
              <a:miter/>
            </a:ln>
          </p:spPr>
          <p:txBody>
            <a:bodyPr rtlCol="0" anchor="ctr"/>
            <a:lstStyle/>
            <a:p>
              <a:endParaRPr lang="en-GB"/>
            </a:p>
          </p:txBody>
        </p:sp>
        <p:sp>
          <p:nvSpPr>
            <p:cNvPr id="87" name="Graphic 6">
              <a:extLst>
                <a:ext uri="{FF2B5EF4-FFF2-40B4-BE49-F238E27FC236}">
                  <a16:creationId xmlns:a16="http://schemas.microsoft.com/office/drawing/2014/main" id="{5A837C64-E73C-4506-9D46-4CCE80119183}"/>
                </a:ext>
              </a:extLst>
            </p:cNvPr>
            <p:cNvSpPr/>
            <p:nvPr/>
          </p:nvSpPr>
          <p:spPr>
            <a:xfrm>
              <a:off x="11211854" y="5673786"/>
              <a:ext cx="300452" cy="300452"/>
            </a:xfrm>
            <a:custGeom>
              <a:avLst/>
              <a:gdLst>
                <a:gd name="connsiteX0" fmla="*/ 300453 w 300452"/>
                <a:gd name="connsiteY0" fmla="*/ 150226 h 300452"/>
                <a:gd name="connsiteX1" fmla="*/ 150226 w 300452"/>
                <a:gd name="connsiteY1" fmla="*/ 300453 h 300452"/>
                <a:gd name="connsiteX2" fmla="*/ 0 w 300452"/>
                <a:gd name="connsiteY2" fmla="*/ 150226 h 300452"/>
                <a:gd name="connsiteX3" fmla="*/ 150226 w 300452"/>
                <a:gd name="connsiteY3" fmla="*/ 0 h 300452"/>
                <a:gd name="connsiteX4" fmla="*/ 300453 w 300452"/>
                <a:gd name="connsiteY4" fmla="*/ 150226 h 30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52" h="300452">
                  <a:moveTo>
                    <a:pt x="300453" y="150226"/>
                  </a:moveTo>
                  <a:cubicBezTo>
                    <a:pt x="300453" y="233209"/>
                    <a:pt x="233209" y="300453"/>
                    <a:pt x="150226" y="300453"/>
                  </a:cubicBezTo>
                  <a:cubicBezTo>
                    <a:pt x="67244" y="300453"/>
                    <a:pt x="0" y="233209"/>
                    <a:pt x="0" y="150226"/>
                  </a:cubicBezTo>
                  <a:cubicBezTo>
                    <a:pt x="0" y="67244"/>
                    <a:pt x="67244" y="0"/>
                    <a:pt x="150226" y="0"/>
                  </a:cubicBezTo>
                  <a:cubicBezTo>
                    <a:pt x="233065" y="0"/>
                    <a:pt x="300453" y="67244"/>
                    <a:pt x="300453" y="150226"/>
                  </a:cubicBezTo>
                </a:path>
              </a:pathLst>
            </a:custGeom>
            <a:solidFill>
              <a:srgbClr val="D2D5DA"/>
            </a:solidFill>
            <a:ln w="14306" cap="flat">
              <a:noFill/>
              <a:prstDash val="solid"/>
              <a:miter/>
            </a:ln>
          </p:spPr>
          <p:txBody>
            <a:bodyPr rtlCol="0" anchor="ctr"/>
            <a:lstStyle/>
            <a:p>
              <a:endParaRPr lang="en-GB"/>
            </a:p>
          </p:txBody>
        </p:sp>
        <p:sp>
          <p:nvSpPr>
            <p:cNvPr id="88" name="Graphic 6">
              <a:extLst>
                <a:ext uri="{FF2B5EF4-FFF2-40B4-BE49-F238E27FC236}">
                  <a16:creationId xmlns:a16="http://schemas.microsoft.com/office/drawing/2014/main" id="{7F356BDB-24A4-41AD-91B5-C2C78AFCD205}"/>
                </a:ext>
              </a:extLst>
            </p:cNvPr>
            <p:cNvSpPr/>
            <p:nvPr/>
          </p:nvSpPr>
          <p:spPr>
            <a:xfrm>
              <a:off x="11089097" y="5673786"/>
              <a:ext cx="300452" cy="300452"/>
            </a:xfrm>
            <a:custGeom>
              <a:avLst/>
              <a:gdLst>
                <a:gd name="connsiteX0" fmla="*/ 300453 w 300452"/>
                <a:gd name="connsiteY0" fmla="*/ 150226 h 300452"/>
                <a:gd name="connsiteX1" fmla="*/ 150226 w 300452"/>
                <a:gd name="connsiteY1" fmla="*/ 300453 h 300452"/>
                <a:gd name="connsiteX2" fmla="*/ 0 w 300452"/>
                <a:gd name="connsiteY2" fmla="*/ 150226 h 300452"/>
                <a:gd name="connsiteX3" fmla="*/ 150226 w 300452"/>
                <a:gd name="connsiteY3" fmla="*/ 0 h 300452"/>
                <a:gd name="connsiteX4" fmla="*/ 300453 w 300452"/>
                <a:gd name="connsiteY4" fmla="*/ 150226 h 30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52" h="300452">
                  <a:moveTo>
                    <a:pt x="300453" y="150226"/>
                  </a:moveTo>
                  <a:cubicBezTo>
                    <a:pt x="300453" y="233209"/>
                    <a:pt x="233209" y="300453"/>
                    <a:pt x="150226" y="300453"/>
                  </a:cubicBezTo>
                  <a:cubicBezTo>
                    <a:pt x="67244" y="300453"/>
                    <a:pt x="0" y="233209"/>
                    <a:pt x="0" y="150226"/>
                  </a:cubicBezTo>
                  <a:cubicBezTo>
                    <a:pt x="0" y="67244"/>
                    <a:pt x="67244" y="0"/>
                    <a:pt x="150226" y="0"/>
                  </a:cubicBezTo>
                  <a:cubicBezTo>
                    <a:pt x="233209" y="0"/>
                    <a:pt x="300453" y="67244"/>
                    <a:pt x="300453" y="150226"/>
                  </a:cubicBezTo>
                </a:path>
              </a:pathLst>
            </a:custGeom>
            <a:solidFill>
              <a:srgbClr val="989898"/>
            </a:solidFill>
            <a:ln w="14306" cap="flat">
              <a:noFill/>
              <a:prstDash val="solid"/>
              <a:miter/>
            </a:ln>
          </p:spPr>
          <p:txBody>
            <a:bodyPr rtlCol="0" anchor="ctr"/>
            <a:lstStyle/>
            <a:p>
              <a:endParaRPr lang="en-GB"/>
            </a:p>
          </p:txBody>
        </p:sp>
        <p:sp>
          <p:nvSpPr>
            <p:cNvPr id="89" name="Graphic 6">
              <a:extLst>
                <a:ext uri="{FF2B5EF4-FFF2-40B4-BE49-F238E27FC236}">
                  <a16:creationId xmlns:a16="http://schemas.microsoft.com/office/drawing/2014/main" id="{1577BE7C-4E40-4258-925F-38BF98DEDDDE}"/>
                </a:ext>
              </a:extLst>
            </p:cNvPr>
            <p:cNvSpPr/>
            <p:nvPr/>
          </p:nvSpPr>
          <p:spPr>
            <a:xfrm>
              <a:off x="10966484" y="5673786"/>
              <a:ext cx="300452" cy="300452"/>
            </a:xfrm>
            <a:custGeom>
              <a:avLst/>
              <a:gdLst>
                <a:gd name="connsiteX0" fmla="*/ 300453 w 300452"/>
                <a:gd name="connsiteY0" fmla="*/ 150226 h 300452"/>
                <a:gd name="connsiteX1" fmla="*/ 150226 w 300452"/>
                <a:gd name="connsiteY1" fmla="*/ 300453 h 300452"/>
                <a:gd name="connsiteX2" fmla="*/ 0 w 300452"/>
                <a:gd name="connsiteY2" fmla="*/ 150226 h 300452"/>
                <a:gd name="connsiteX3" fmla="*/ 150226 w 300452"/>
                <a:gd name="connsiteY3" fmla="*/ 0 h 300452"/>
                <a:gd name="connsiteX4" fmla="*/ 300453 w 300452"/>
                <a:gd name="connsiteY4" fmla="*/ 150226 h 30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52" h="300452">
                  <a:moveTo>
                    <a:pt x="300453" y="150226"/>
                  </a:moveTo>
                  <a:cubicBezTo>
                    <a:pt x="300453" y="233209"/>
                    <a:pt x="233209" y="300453"/>
                    <a:pt x="150226" y="300453"/>
                  </a:cubicBezTo>
                  <a:cubicBezTo>
                    <a:pt x="67244" y="300453"/>
                    <a:pt x="0" y="233209"/>
                    <a:pt x="0" y="150226"/>
                  </a:cubicBezTo>
                  <a:cubicBezTo>
                    <a:pt x="0" y="67244"/>
                    <a:pt x="67244" y="0"/>
                    <a:pt x="150226" y="0"/>
                  </a:cubicBezTo>
                  <a:cubicBezTo>
                    <a:pt x="233209" y="0"/>
                    <a:pt x="300453" y="67244"/>
                    <a:pt x="300453" y="150226"/>
                  </a:cubicBezTo>
                </a:path>
              </a:pathLst>
            </a:custGeom>
            <a:solidFill>
              <a:srgbClr val="1A2746"/>
            </a:solidFill>
            <a:ln w="14306" cap="flat">
              <a:noFill/>
              <a:prstDash val="solid"/>
              <a:miter/>
            </a:ln>
          </p:spPr>
          <p:txBody>
            <a:bodyPr rtlCol="0" anchor="ctr"/>
            <a:lstStyle/>
            <a:p>
              <a:endParaRPr lang="en-GB"/>
            </a:p>
          </p:txBody>
        </p:sp>
        <p:sp>
          <p:nvSpPr>
            <p:cNvPr id="90" name="TextBox 89">
              <a:extLst>
                <a:ext uri="{FF2B5EF4-FFF2-40B4-BE49-F238E27FC236}">
                  <a16:creationId xmlns:a16="http://schemas.microsoft.com/office/drawing/2014/main" id="{7C226C45-701E-4FE6-9D57-C775FA331384}"/>
                </a:ext>
              </a:extLst>
            </p:cNvPr>
            <p:cNvSpPr txBox="1"/>
            <p:nvPr/>
          </p:nvSpPr>
          <p:spPr>
            <a:xfrm>
              <a:off x="3979120" y="3936549"/>
              <a:ext cx="1443024" cy="276999"/>
            </a:xfrm>
            <a:prstGeom prst="rect">
              <a:avLst/>
            </a:prstGeom>
            <a:noFill/>
          </p:spPr>
          <p:txBody>
            <a:bodyPr wrap="none" rtlCol="0">
              <a:spAutoFit/>
            </a:bodyPr>
            <a:lstStyle/>
            <a:p>
              <a:r>
                <a:rPr lang="en-GB" sz="1200" b="1" dirty="0">
                  <a:solidFill>
                    <a:schemeClr val="accent1"/>
                  </a:solidFill>
                </a:rPr>
                <a:t>PILLAR COLORS</a:t>
              </a:r>
            </a:p>
          </p:txBody>
        </p:sp>
        <p:sp>
          <p:nvSpPr>
            <p:cNvPr id="91" name="TextBox 90">
              <a:extLst>
                <a:ext uri="{FF2B5EF4-FFF2-40B4-BE49-F238E27FC236}">
                  <a16:creationId xmlns:a16="http://schemas.microsoft.com/office/drawing/2014/main" id="{DBB9518C-A0BF-4340-8B31-4910F85FA2C2}"/>
                </a:ext>
              </a:extLst>
            </p:cNvPr>
            <p:cNvSpPr txBox="1"/>
            <p:nvPr/>
          </p:nvSpPr>
          <p:spPr>
            <a:xfrm>
              <a:off x="251859" y="4213691"/>
              <a:ext cx="8897545" cy="769441"/>
            </a:xfrm>
            <a:prstGeom prst="rect">
              <a:avLst/>
            </a:prstGeom>
            <a:noFill/>
          </p:spPr>
          <p:txBody>
            <a:bodyPr wrap="square" rtlCol="0">
              <a:spAutoFit/>
            </a:bodyPr>
            <a:lstStyle/>
            <a:p>
              <a:pPr algn="ctr"/>
              <a:r>
                <a:rPr lang="en-GB" sz="1100" b="0" i="0" u="none" strike="noStrike" baseline="0" dirty="0">
                  <a:solidFill>
                    <a:schemeClr val="accent1"/>
                  </a:solidFill>
                  <a:latin typeface="+mj-lt"/>
                </a:rPr>
                <a:t>Each pillar of our business has one additional </a:t>
              </a:r>
              <a:r>
                <a:rPr lang="en-GB" sz="1100" b="0" i="0" u="none" strike="noStrike" baseline="0" dirty="0" err="1">
                  <a:solidFill>
                    <a:schemeClr val="accent1"/>
                  </a:solidFill>
                  <a:latin typeface="+mj-lt"/>
                </a:rPr>
                <a:t>color</a:t>
              </a:r>
              <a:r>
                <a:rPr lang="en-GB" sz="1100" b="0" i="0" u="none" strike="noStrike" baseline="0" dirty="0">
                  <a:solidFill>
                    <a:schemeClr val="accent1"/>
                  </a:solidFill>
                  <a:latin typeface="+mj-lt"/>
                </a:rPr>
                <a:t> in its palette </a:t>
              </a:r>
              <a:r>
                <a:rPr lang="en-GB" sz="1100" dirty="0">
                  <a:solidFill>
                    <a:schemeClr val="accent1"/>
                  </a:solidFill>
                  <a:latin typeface="+mj-lt"/>
                </a:rPr>
                <a:t>which replaces the red.</a:t>
              </a:r>
              <a:br>
                <a:rPr lang="en-GB" sz="1100" b="0" i="0" u="none" strike="noStrike" baseline="0" dirty="0">
                  <a:solidFill>
                    <a:schemeClr val="accent1"/>
                  </a:solidFill>
                  <a:latin typeface="+mj-lt"/>
                </a:rPr>
              </a:br>
              <a:r>
                <a:rPr lang="en-GB" sz="1100" b="0" i="0" u="none" strike="noStrike" baseline="0" dirty="0">
                  <a:solidFill>
                    <a:schemeClr val="accent1"/>
                  </a:solidFill>
                  <a:latin typeface="+mj-lt"/>
                </a:rPr>
                <a:t>Use this custom </a:t>
              </a:r>
              <a:r>
                <a:rPr lang="en-GB" sz="1100" b="0" i="0" u="none" strike="noStrike" baseline="0" dirty="0" err="1">
                  <a:solidFill>
                    <a:schemeClr val="accent1"/>
                  </a:solidFill>
                  <a:latin typeface="+mj-lt"/>
                </a:rPr>
                <a:t>color</a:t>
              </a:r>
              <a:r>
                <a:rPr lang="en-GB" sz="1100" b="0" i="0" u="none" strike="noStrike" baseline="0" dirty="0">
                  <a:solidFill>
                    <a:schemeClr val="accent1"/>
                  </a:solidFill>
                  <a:latin typeface="+mj-lt"/>
                </a:rPr>
                <a:t> combined with our blue &amp; greys from the core palette (found in the Custom </a:t>
              </a:r>
              <a:r>
                <a:rPr lang="en-GB" sz="1100" b="0" i="0" u="none" strike="noStrike" baseline="0" dirty="0" err="1">
                  <a:solidFill>
                    <a:schemeClr val="accent1"/>
                  </a:solidFill>
                  <a:latin typeface="+mj-lt"/>
                </a:rPr>
                <a:t>Color</a:t>
              </a:r>
              <a:r>
                <a:rPr lang="en-GB" sz="1100" b="0" i="0" u="none" strike="noStrike" baseline="0" dirty="0">
                  <a:solidFill>
                    <a:schemeClr val="accent1"/>
                  </a:solidFill>
                  <a:latin typeface="+mj-lt"/>
                </a:rPr>
                <a:t> section of the </a:t>
              </a:r>
              <a:r>
                <a:rPr lang="en-GB" sz="1100" b="0" i="0" u="none" strike="noStrike" baseline="0" dirty="0" err="1">
                  <a:solidFill>
                    <a:schemeClr val="accent1"/>
                  </a:solidFill>
                  <a:latin typeface="+mj-lt"/>
                </a:rPr>
                <a:t>color</a:t>
              </a:r>
              <a:r>
                <a:rPr lang="en-GB" sz="1100" b="0" i="0" u="none" strike="noStrike" baseline="0" dirty="0">
                  <a:solidFill>
                    <a:schemeClr val="accent1"/>
                  </a:solidFill>
                  <a:latin typeface="+mj-lt"/>
                </a:rPr>
                <a:t> picker). </a:t>
              </a:r>
              <a:br>
                <a:rPr lang="en-GB" sz="1100" b="0" i="0" u="none" strike="noStrike" baseline="0" dirty="0">
                  <a:solidFill>
                    <a:schemeClr val="accent1"/>
                  </a:solidFill>
                  <a:latin typeface="+mj-lt"/>
                </a:rPr>
              </a:br>
              <a:r>
                <a:rPr lang="en-GB" sz="1100" b="0" i="0" u="none" strike="noStrike" baseline="0" dirty="0">
                  <a:solidFill>
                    <a:schemeClr val="accent1"/>
                  </a:solidFill>
                  <a:latin typeface="+mj-lt"/>
                </a:rPr>
                <a:t>Do NOT use our core red when you are using the pillar </a:t>
              </a:r>
              <a:r>
                <a:rPr lang="en-GB" sz="1100" b="0" i="0" u="none" strike="noStrike" baseline="0" dirty="0" err="1">
                  <a:solidFill>
                    <a:schemeClr val="accent1"/>
                  </a:solidFill>
                  <a:latin typeface="+mj-lt"/>
                </a:rPr>
                <a:t>color</a:t>
              </a:r>
              <a:r>
                <a:rPr lang="en-GB" sz="1100" b="0" i="0" u="none" strike="noStrike" baseline="0" dirty="0">
                  <a:solidFill>
                    <a:schemeClr val="accent1"/>
                  </a:solidFill>
                  <a:latin typeface="+mj-lt"/>
                </a:rPr>
                <a:t>.</a:t>
              </a:r>
              <a:br>
                <a:rPr lang="en-GB" sz="1100" b="0" i="0" u="none" strike="noStrike" baseline="0" dirty="0">
                  <a:solidFill>
                    <a:schemeClr val="accent1"/>
                  </a:solidFill>
                  <a:latin typeface="+mj-lt"/>
                </a:rPr>
              </a:br>
              <a:r>
                <a:rPr lang="en-GB" sz="1100" b="0" i="0" u="none" strike="noStrike" baseline="0" dirty="0">
                  <a:solidFill>
                    <a:schemeClr val="accent1"/>
                  </a:solidFill>
                  <a:latin typeface="+mj-lt"/>
                </a:rPr>
                <a:t>We have pillar specific slides withi</a:t>
              </a:r>
              <a:r>
                <a:rPr lang="en-GB" sz="1100" dirty="0">
                  <a:solidFill>
                    <a:schemeClr val="accent1"/>
                  </a:solidFill>
                  <a:latin typeface="+mj-lt"/>
                </a:rPr>
                <a:t>n the layout panel, only use them when you are talking about that pillar.</a:t>
              </a:r>
              <a:r>
                <a:rPr lang="en-GB" sz="1100" b="0" i="0" u="none" strike="noStrike" baseline="0" dirty="0">
                  <a:solidFill>
                    <a:schemeClr val="accent1"/>
                  </a:solidFill>
                  <a:latin typeface="+mj-lt"/>
                </a:rPr>
                <a:t> </a:t>
              </a:r>
              <a:endParaRPr lang="en-GB" sz="900" b="1" dirty="0">
                <a:solidFill>
                  <a:schemeClr val="accent1"/>
                </a:solidFill>
                <a:latin typeface="+mj-lt"/>
              </a:endParaRPr>
            </a:p>
          </p:txBody>
        </p:sp>
        <p:sp>
          <p:nvSpPr>
            <p:cNvPr id="92" name="TextBox 91">
              <a:extLst>
                <a:ext uri="{FF2B5EF4-FFF2-40B4-BE49-F238E27FC236}">
                  <a16:creationId xmlns:a16="http://schemas.microsoft.com/office/drawing/2014/main" id="{A5C84EFE-30D9-49D8-9F70-11E6260A4660}"/>
                </a:ext>
              </a:extLst>
            </p:cNvPr>
            <p:cNvSpPr txBox="1"/>
            <p:nvPr/>
          </p:nvSpPr>
          <p:spPr>
            <a:xfrm>
              <a:off x="10109522" y="3936549"/>
              <a:ext cx="1502334" cy="276999"/>
            </a:xfrm>
            <a:prstGeom prst="rect">
              <a:avLst/>
            </a:prstGeom>
            <a:noFill/>
          </p:spPr>
          <p:txBody>
            <a:bodyPr wrap="none" rtlCol="0">
              <a:spAutoFit/>
            </a:bodyPr>
            <a:lstStyle/>
            <a:p>
              <a:r>
                <a:rPr lang="en-GB" sz="1200" b="1" dirty="0">
                  <a:solidFill>
                    <a:schemeClr val="accent1"/>
                  </a:solidFill>
                </a:rPr>
                <a:t>EVENTS COLORS</a:t>
              </a:r>
            </a:p>
          </p:txBody>
        </p:sp>
      </p:grpSp>
      <p:sp>
        <p:nvSpPr>
          <p:cNvPr id="94" name="TextBox 93">
            <a:extLst>
              <a:ext uri="{FF2B5EF4-FFF2-40B4-BE49-F238E27FC236}">
                <a16:creationId xmlns:a16="http://schemas.microsoft.com/office/drawing/2014/main" id="{7B6FE9EE-C3B5-4614-808B-8F20EC3625C9}"/>
              </a:ext>
            </a:extLst>
          </p:cNvPr>
          <p:cNvSpPr txBox="1"/>
          <p:nvPr/>
        </p:nvSpPr>
        <p:spPr>
          <a:xfrm>
            <a:off x="5128930" y="1306829"/>
            <a:ext cx="2204450" cy="276999"/>
          </a:xfrm>
          <a:prstGeom prst="rect">
            <a:avLst/>
          </a:prstGeom>
          <a:noFill/>
        </p:spPr>
        <p:txBody>
          <a:bodyPr wrap="none" rtlCol="0">
            <a:spAutoFit/>
          </a:bodyPr>
          <a:lstStyle/>
          <a:p>
            <a:r>
              <a:rPr lang="en-GB" sz="1200" b="1" dirty="0">
                <a:solidFill>
                  <a:schemeClr val="accent1"/>
                </a:solidFill>
              </a:rPr>
              <a:t>TM FORUM CORE COLORS</a:t>
            </a:r>
          </a:p>
        </p:txBody>
      </p:sp>
      <p:sp>
        <p:nvSpPr>
          <p:cNvPr id="95" name="TextBox 94">
            <a:extLst>
              <a:ext uri="{FF2B5EF4-FFF2-40B4-BE49-F238E27FC236}">
                <a16:creationId xmlns:a16="http://schemas.microsoft.com/office/drawing/2014/main" id="{06B189CB-EDF5-48A7-AF81-EDA2A290CC4D}"/>
              </a:ext>
            </a:extLst>
          </p:cNvPr>
          <p:cNvSpPr txBox="1"/>
          <p:nvPr/>
        </p:nvSpPr>
        <p:spPr>
          <a:xfrm>
            <a:off x="3695996" y="1583971"/>
            <a:ext cx="5070318" cy="600164"/>
          </a:xfrm>
          <a:prstGeom prst="rect">
            <a:avLst/>
          </a:prstGeom>
          <a:noFill/>
        </p:spPr>
        <p:txBody>
          <a:bodyPr wrap="square" rtlCol="0">
            <a:spAutoFit/>
          </a:bodyPr>
          <a:lstStyle/>
          <a:p>
            <a:pPr algn="ctr"/>
            <a:r>
              <a:rPr lang="en-GB" sz="1100" b="0" i="0" u="none" strike="noStrike" baseline="0" dirty="0">
                <a:solidFill>
                  <a:schemeClr val="accent1"/>
                </a:solidFill>
                <a:latin typeface="+mj-lt"/>
              </a:rPr>
              <a:t>These are our primary palette of brand </a:t>
            </a:r>
            <a:r>
              <a:rPr lang="en-GB" sz="1100" b="0" i="0" u="none" strike="noStrike" baseline="0" dirty="0" err="1">
                <a:solidFill>
                  <a:schemeClr val="accent1"/>
                </a:solidFill>
                <a:latin typeface="+mj-lt"/>
              </a:rPr>
              <a:t>colors</a:t>
            </a:r>
            <a:r>
              <a:rPr lang="en-GB" sz="1100" b="0" i="0" u="none" strike="noStrike" baseline="0" dirty="0">
                <a:solidFill>
                  <a:schemeClr val="accent1"/>
                </a:solidFill>
                <a:latin typeface="+mj-lt"/>
              </a:rPr>
              <a:t>. </a:t>
            </a:r>
            <a:br>
              <a:rPr lang="en-GB" sz="1100" b="0" i="0" u="none" strike="noStrike" baseline="0" dirty="0">
                <a:solidFill>
                  <a:schemeClr val="accent1"/>
                </a:solidFill>
                <a:latin typeface="+mj-lt"/>
              </a:rPr>
            </a:br>
            <a:r>
              <a:rPr lang="en-GB" sz="1100" b="0" i="0" u="none" strike="noStrike" baseline="0" dirty="0">
                <a:solidFill>
                  <a:schemeClr val="accent1"/>
                </a:solidFill>
                <a:latin typeface="+mj-lt"/>
              </a:rPr>
              <a:t>Use these in all TM Forum core communications. </a:t>
            </a:r>
            <a:br>
              <a:rPr lang="en-GB" sz="1100" b="0" i="0" u="none" strike="noStrike" baseline="0" dirty="0">
                <a:solidFill>
                  <a:schemeClr val="accent1"/>
                </a:solidFill>
                <a:latin typeface="+mj-lt"/>
              </a:rPr>
            </a:br>
            <a:r>
              <a:rPr lang="en-GB" sz="1100" b="0" i="0" u="none" strike="noStrike" baseline="0" dirty="0">
                <a:solidFill>
                  <a:schemeClr val="accent1"/>
                </a:solidFill>
                <a:latin typeface="+mj-lt"/>
              </a:rPr>
              <a:t>Use red sparingly to highlight. </a:t>
            </a:r>
            <a:endParaRPr lang="en-GB" sz="900" b="1" dirty="0">
              <a:solidFill>
                <a:schemeClr val="accent1"/>
              </a:solidFill>
              <a:latin typeface="+mj-lt"/>
            </a:endParaRPr>
          </a:p>
        </p:txBody>
      </p:sp>
      <p:sp>
        <p:nvSpPr>
          <p:cNvPr id="3" name="Slide Number Placeholder 2">
            <a:extLst>
              <a:ext uri="{FF2B5EF4-FFF2-40B4-BE49-F238E27FC236}">
                <a16:creationId xmlns:a16="http://schemas.microsoft.com/office/drawing/2014/main" id="{45026ADD-35F9-4BD1-A823-0EB43D70D720}"/>
              </a:ext>
            </a:extLst>
          </p:cNvPr>
          <p:cNvSpPr>
            <a:spLocks noGrp="1"/>
          </p:cNvSpPr>
          <p:nvPr>
            <p:ph type="sldNum" sz="quarter" idx="4"/>
          </p:nvPr>
        </p:nvSpPr>
        <p:spPr/>
        <p:txBody>
          <a:bodyPr/>
          <a:lstStyle/>
          <a:p>
            <a:fld id="{93814408-5831-49B7-BF84-9D4EB0FEE077}" type="slidenum">
              <a:rPr lang="en-GB" smtClean="0"/>
              <a:pPr/>
              <a:t>9</a:t>
            </a:fld>
            <a:endParaRPr lang="en-GB" dirty="0"/>
          </a:p>
        </p:txBody>
      </p:sp>
      <p:sp>
        <p:nvSpPr>
          <p:cNvPr id="97" name="Rectangle 96">
            <a:extLst>
              <a:ext uri="{FF2B5EF4-FFF2-40B4-BE49-F238E27FC236}">
                <a16:creationId xmlns:a16="http://schemas.microsoft.com/office/drawing/2014/main" id="{7120B1A8-0CEC-4E49-B48F-A3F7DFAD0537}"/>
              </a:ext>
            </a:extLst>
          </p:cNvPr>
          <p:cNvSpPr/>
          <p:nvPr/>
        </p:nvSpPr>
        <p:spPr>
          <a:xfrm>
            <a:off x="7918230" y="0"/>
            <a:ext cx="4273769" cy="5005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GUIDANCE SLIDE – DELETE AFTER READING.</a:t>
            </a:r>
          </a:p>
        </p:txBody>
      </p:sp>
    </p:spTree>
    <p:extLst>
      <p:ext uri="{BB962C8B-B14F-4D97-AF65-F5344CB8AC3E}">
        <p14:creationId xmlns:p14="http://schemas.microsoft.com/office/powerpoint/2010/main" val="514765645"/>
      </p:ext>
    </p:extLst>
  </p:cSld>
  <p:clrMapOvr>
    <a:masterClrMapping/>
  </p:clrMapOvr>
</p:sld>
</file>

<file path=ppt/theme/theme1.xml><?xml version="1.0" encoding="utf-8"?>
<a:theme xmlns:a="http://schemas.openxmlformats.org/drawingml/2006/main" name="TM Forum Template 2021">
  <a:themeElements>
    <a:clrScheme name="TM Forum 2021">
      <a:dk1>
        <a:sysClr val="windowText" lastClr="000000"/>
      </a:dk1>
      <a:lt1>
        <a:sysClr val="window" lastClr="FFFFFF"/>
      </a:lt1>
      <a:dk2>
        <a:srgbClr val="44546A"/>
      </a:dk2>
      <a:lt2>
        <a:srgbClr val="E7E6E6"/>
      </a:lt2>
      <a:accent1>
        <a:srgbClr val="1A2746"/>
      </a:accent1>
      <a:accent2>
        <a:srgbClr val="E1141E"/>
      </a:accent2>
      <a:accent3>
        <a:srgbClr val="989898"/>
      </a:accent3>
      <a:accent4>
        <a:srgbClr val="D2D5DA"/>
      </a:accent4>
      <a:accent5>
        <a:srgbClr val="F3F3F5"/>
      </a:accent5>
      <a:accent6>
        <a:srgbClr val="1A2746"/>
      </a:accent6>
      <a:hlink>
        <a:srgbClr val="0563C1"/>
      </a:hlink>
      <a:folHlink>
        <a:srgbClr val="954F72"/>
      </a:folHlink>
    </a:clrScheme>
    <a:fontScheme name="TM Foru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KNOWLEDGE">
      <a:srgbClr val="B71A5D"/>
    </a:custClr>
    <a:custClr name="LABS">
      <a:srgbClr val="AABE3B"/>
    </a:custClr>
    <a:custClr name="CODE+FRAMEWORKS">
      <a:srgbClr val="DC6526"/>
    </a:custClr>
    <a:custClr name="ACCREDITATION">
      <a:srgbClr val="662482"/>
    </a:custClr>
    <a:custClr name="EVENTS BLUE">
      <a:srgbClr val="35AADE"/>
    </a:custClr>
    <a:custClr name="EVENTS LIGHT BLUE">
      <a:srgbClr val="BCE4EE"/>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M Forum Template 2021 - Labs">
  <a:themeElements>
    <a:clrScheme name="TM Forum Labs">
      <a:dk1>
        <a:sysClr val="windowText" lastClr="000000"/>
      </a:dk1>
      <a:lt1>
        <a:sysClr val="window" lastClr="FFFFFF"/>
      </a:lt1>
      <a:dk2>
        <a:srgbClr val="44546A"/>
      </a:dk2>
      <a:lt2>
        <a:srgbClr val="E7E6E6"/>
      </a:lt2>
      <a:accent1>
        <a:srgbClr val="1A2746"/>
      </a:accent1>
      <a:accent2>
        <a:srgbClr val="AABE3B"/>
      </a:accent2>
      <a:accent3>
        <a:srgbClr val="989898"/>
      </a:accent3>
      <a:accent4>
        <a:srgbClr val="D2D5DA"/>
      </a:accent4>
      <a:accent5>
        <a:srgbClr val="F3F3F5"/>
      </a:accent5>
      <a:accent6>
        <a:srgbClr val="1A2746"/>
      </a:accent6>
      <a:hlink>
        <a:srgbClr val="0563C1"/>
      </a:hlink>
      <a:folHlink>
        <a:srgbClr val="954F72"/>
      </a:folHlink>
    </a:clrScheme>
    <a:fontScheme name="TM Foru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KNOWLEDGE">
      <a:srgbClr val="B71A5D"/>
    </a:custClr>
    <a:custClr name="LABS">
      <a:srgbClr val="AABE3B"/>
    </a:custClr>
    <a:custClr name="CODE+FRAMEWORKS">
      <a:srgbClr val="DC6526"/>
    </a:custClr>
    <a:custClr name="ACCREDITATION">
      <a:srgbClr val="662482"/>
    </a:custClr>
    <a:custClr name="EVENTS BLUE">
      <a:srgbClr val="35AADE"/>
    </a:custClr>
    <a:custClr name="EVENTS LIGHT BLUE">
      <a:srgbClr val="BCE4EE"/>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M Forum Template 2021 - Knowledge">
  <a:themeElements>
    <a:clrScheme name="TM Forum Knowledge">
      <a:dk1>
        <a:sysClr val="windowText" lastClr="000000"/>
      </a:dk1>
      <a:lt1>
        <a:sysClr val="window" lastClr="FFFFFF"/>
      </a:lt1>
      <a:dk2>
        <a:srgbClr val="44546A"/>
      </a:dk2>
      <a:lt2>
        <a:srgbClr val="E7E6E6"/>
      </a:lt2>
      <a:accent1>
        <a:srgbClr val="1A2746"/>
      </a:accent1>
      <a:accent2>
        <a:srgbClr val="B71A5D"/>
      </a:accent2>
      <a:accent3>
        <a:srgbClr val="989898"/>
      </a:accent3>
      <a:accent4>
        <a:srgbClr val="D2D5DA"/>
      </a:accent4>
      <a:accent5>
        <a:srgbClr val="F3F3F5"/>
      </a:accent5>
      <a:accent6>
        <a:srgbClr val="1A2746"/>
      </a:accent6>
      <a:hlink>
        <a:srgbClr val="0563C1"/>
      </a:hlink>
      <a:folHlink>
        <a:srgbClr val="954F72"/>
      </a:folHlink>
    </a:clrScheme>
    <a:fontScheme name="TM Foru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KNOWLEDGE">
      <a:srgbClr val="B71A5D"/>
    </a:custClr>
    <a:custClr name="LABS">
      <a:srgbClr val="AABE3B"/>
    </a:custClr>
    <a:custClr name="CODE+FRAMEWORKS">
      <a:srgbClr val="DC6526"/>
    </a:custClr>
    <a:custClr name="ACCREDITATION">
      <a:srgbClr val="662482"/>
    </a:custClr>
    <a:custClr name="EVENTS BLUE">
      <a:srgbClr val="35AADE"/>
    </a:custClr>
    <a:custClr name="EVENTS LIGHT BLUE">
      <a:srgbClr val="BCE4EE"/>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M Forum Template 2021 - Code+Frameworks">
  <a:themeElements>
    <a:clrScheme name="TM Forum Code+Frameworks">
      <a:dk1>
        <a:sysClr val="windowText" lastClr="000000"/>
      </a:dk1>
      <a:lt1>
        <a:sysClr val="window" lastClr="FFFFFF"/>
      </a:lt1>
      <a:dk2>
        <a:srgbClr val="44546A"/>
      </a:dk2>
      <a:lt2>
        <a:srgbClr val="E7E6E6"/>
      </a:lt2>
      <a:accent1>
        <a:srgbClr val="1A2746"/>
      </a:accent1>
      <a:accent2>
        <a:srgbClr val="DC6526"/>
      </a:accent2>
      <a:accent3>
        <a:srgbClr val="989898"/>
      </a:accent3>
      <a:accent4>
        <a:srgbClr val="D2D5DA"/>
      </a:accent4>
      <a:accent5>
        <a:srgbClr val="F3F3F5"/>
      </a:accent5>
      <a:accent6>
        <a:srgbClr val="1A2746"/>
      </a:accent6>
      <a:hlink>
        <a:srgbClr val="0563C1"/>
      </a:hlink>
      <a:folHlink>
        <a:srgbClr val="954F72"/>
      </a:folHlink>
    </a:clrScheme>
    <a:fontScheme name="TM Foru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KNOWLEDGE">
      <a:srgbClr val="B71A5D"/>
    </a:custClr>
    <a:custClr name="LABS">
      <a:srgbClr val="AABE3B"/>
    </a:custClr>
    <a:custClr name="CODE+FRAMEWORKS">
      <a:srgbClr val="DC6526"/>
    </a:custClr>
    <a:custClr name="ACCREDITATION">
      <a:srgbClr val="662482"/>
    </a:custClr>
    <a:custClr name="EVENTS BLUE">
      <a:srgbClr val="35AADE"/>
    </a:custClr>
    <a:custClr name="EVENTS LIGHT BLUE">
      <a:srgbClr val="BCE4EE"/>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M Forum Template 2021 - Training+Accreditation">
  <a:themeElements>
    <a:clrScheme name="TM Forum Training+Accreditation">
      <a:dk1>
        <a:sysClr val="windowText" lastClr="000000"/>
      </a:dk1>
      <a:lt1>
        <a:sysClr val="window" lastClr="FFFFFF"/>
      </a:lt1>
      <a:dk2>
        <a:srgbClr val="44546A"/>
      </a:dk2>
      <a:lt2>
        <a:srgbClr val="E7E6E6"/>
      </a:lt2>
      <a:accent1>
        <a:srgbClr val="1A2746"/>
      </a:accent1>
      <a:accent2>
        <a:srgbClr val="662482"/>
      </a:accent2>
      <a:accent3>
        <a:srgbClr val="989898"/>
      </a:accent3>
      <a:accent4>
        <a:srgbClr val="D2D5DA"/>
      </a:accent4>
      <a:accent5>
        <a:srgbClr val="F3F3F5"/>
      </a:accent5>
      <a:accent6>
        <a:srgbClr val="1A2746"/>
      </a:accent6>
      <a:hlink>
        <a:srgbClr val="0563C1"/>
      </a:hlink>
      <a:folHlink>
        <a:srgbClr val="954F72"/>
      </a:folHlink>
    </a:clrScheme>
    <a:fontScheme name="TM Foru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KNOWLEDGE">
      <a:srgbClr val="B71A5D"/>
    </a:custClr>
    <a:custClr name="LABS">
      <a:srgbClr val="AABE3B"/>
    </a:custClr>
    <a:custClr name="CODE+FRAMEWORKS">
      <a:srgbClr val="DC6526"/>
    </a:custClr>
    <a:custClr name="ACCREDITATION">
      <a:srgbClr val="662482"/>
    </a:custClr>
    <a:custClr name="EVENTS BLUE">
      <a:srgbClr val="35AADE"/>
    </a:custClr>
    <a:custClr name="EVENTS LIGHT BLUE">
      <a:srgbClr val="BCE4EE"/>
    </a:custClr>
  </a:custClr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5856BC192FAC4FAA10EC25F0088840" ma:contentTypeVersion="10" ma:contentTypeDescription="Create a new document." ma:contentTypeScope="" ma:versionID="b08d35da7b3842515ef2d2be5e174cfb">
  <xsd:schema xmlns:xsd="http://www.w3.org/2001/XMLSchema" xmlns:xs="http://www.w3.org/2001/XMLSchema" xmlns:p="http://schemas.microsoft.com/office/2006/metadata/properties" xmlns:ns2="aad6dccf-1d1e-4ca9-84de-daab64d02258" targetNamespace="http://schemas.microsoft.com/office/2006/metadata/properties" ma:root="true" ma:fieldsID="e1287fb89d65cf9bb895642d5d4889c0" ns2:_="">
    <xsd:import namespace="aad6dccf-1d1e-4ca9-84de-daab64d022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d6dccf-1d1e-4ca9-84de-daab64d022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58C216-98C5-4DAC-8754-A6CB27FF3821}">
  <ds:schemaRefs>
    <ds:schemaRef ds:uri="http://schemas.microsoft.com/sharepoint/v3/contenttype/forms"/>
  </ds:schemaRefs>
</ds:datastoreItem>
</file>

<file path=customXml/itemProps2.xml><?xml version="1.0" encoding="utf-8"?>
<ds:datastoreItem xmlns:ds="http://schemas.openxmlformats.org/officeDocument/2006/customXml" ds:itemID="{C1291980-C649-421C-9E46-92AD5E60E04A}"/>
</file>

<file path=customXml/itemProps3.xml><?xml version="1.0" encoding="utf-8"?>
<ds:datastoreItem xmlns:ds="http://schemas.openxmlformats.org/officeDocument/2006/customXml" ds:itemID="{AE1ACB0B-AC06-4AB3-B32A-75E010309D7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1619</TotalTime>
  <Words>5314</Words>
  <Application>Microsoft Office PowerPoint</Application>
  <PresentationFormat>Widescreen</PresentationFormat>
  <Paragraphs>591</Paragraphs>
  <Slides>64</Slides>
  <Notes>3</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64</vt:i4>
      </vt:variant>
    </vt:vector>
  </HeadingPairs>
  <TitlesOfParts>
    <vt:vector size="71" baseType="lpstr">
      <vt:lpstr>Arial</vt:lpstr>
      <vt:lpstr>Calibri</vt:lpstr>
      <vt:lpstr>TM Forum Template 2021</vt:lpstr>
      <vt:lpstr>TM Forum Template 2021 - Labs</vt:lpstr>
      <vt:lpstr>TM Forum Template 2021 - Knowledge</vt:lpstr>
      <vt:lpstr>TM Forum Template 2021 - Code+Frameworks</vt:lpstr>
      <vt:lpstr>TM Forum Template 2021 - Training+Accreditation</vt:lpstr>
      <vt:lpstr>PowerPoint Presentation</vt:lpstr>
      <vt:lpstr>PowerPoint Presentation</vt:lpstr>
      <vt:lpstr>How-to guide</vt:lpstr>
      <vt:lpstr>Using photos</vt:lpstr>
      <vt:lpstr>Importing old slides into the new master</vt:lpstr>
      <vt:lpstr>Adding slide numbers</vt:lpstr>
      <vt:lpstr>Our logo</vt:lpstr>
      <vt:lpstr>Presentation fonts</vt:lpstr>
      <vt:lpstr>Our color palette</vt:lpstr>
      <vt:lpstr>Our pillars and their relationship with our logo</vt:lpstr>
      <vt:lpstr>Using our pillars</vt:lpstr>
      <vt:lpstr>Do’s and don’ts</vt:lpstr>
      <vt:lpstr>Our new</vt:lpstr>
      <vt:lpstr>PowerPoint Presentation</vt:lpstr>
      <vt:lpstr>Headline title goes here… never more than one line</vt:lpstr>
      <vt:lpstr>Headline title goes here… never more than one line</vt:lpstr>
      <vt:lpstr>Headline title goes here… never more than one line</vt:lpstr>
      <vt:lpstr>PowerPoint Presentation</vt:lpstr>
      <vt:lpstr>Simple table example</vt:lpstr>
      <vt:lpstr>Two column slide option</vt:lpstr>
      <vt:lpstr>Option for one column text and image in shape</vt:lpstr>
      <vt:lpstr>Example chart layout</vt:lpstr>
      <vt:lpstr>An example table</vt:lpstr>
      <vt:lpstr>A template for simple text highlights and an image</vt:lpstr>
      <vt:lpstr>Alternative basic table template</vt:lpstr>
      <vt:lpstr>PowerPoint Presentation</vt:lpstr>
      <vt:lpstr>PowerPoint Presentation</vt:lpstr>
      <vt:lpstr>PowerPoint Presentation</vt:lpstr>
      <vt:lpstr>PowerPoint Presentation</vt:lpstr>
      <vt:lpstr>Call-out statement in the blue teardrop, plus two columns</vt:lpstr>
      <vt:lpstr>Timeline example</vt:lpstr>
      <vt:lpstr>Optional shaped image holders</vt:lpstr>
      <vt:lpstr>PowerPoint Presentation</vt:lpstr>
      <vt:lpstr>PowerPoint Presentation</vt:lpstr>
      <vt:lpstr>PowerPoint Presentation</vt:lpstr>
      <vt:lpstr>PowerPoint Presentation</vt:lpstr>
      <vt:lpstr>Our new</vt:lpstr>
      <vt:lpstr>PowerPoint Presentation</vt:lpstr>
      <vt:lpstr>Headline title goes here… never more than one line</vt:lpstr>
      <vt:lpstr>Headline title goes here… never more than one line</vt:lpstr>
      <vt:lpstr>PowerPoint Presentation</vt:lpstr>
      <vt:lpstr>Two column slide option</vt:lpstr>
      <vt:lpstr>PowerPoint Presentation</vt:lpstr>
      <vt:lpstr>Our new</vt:lpstr>
      <vt:lpstr>PowerPoint Presentation</vt:lpstr>
      <vt:lpstr>Headline title goes here… never more than one line</vt:lpstr>
      <vt:lpstr>Headline title goes here… never more than one line</vt:lpstr>
      <vt:lpstr>PowerPoint Presentation</vt:lpstr>
      <vt:lpstr>Two column slide option</vt:lpstr>
      <vt:lpstr>PowerPoint Presentation</vt:lpstr>
      <vt:lpstr>Our new</vt:lpstr>
      <vt:lpstr>PowerPoint Presentation</vt:lpstr>
      <vt:lpstr>Headline title goes here… never more than one line</vt:lpstr>
      <vt:lpstr>Headline title goes here… never more than one line</vt:lpstr>
      <vt:lpstr>PowerPoint Presentation</vt:lpstr>
      <vt:lpstr>Two column slide option</vt:lpstr>
      <vt:lpstr>PowerPoint Presentation</vt:lpstr>
      <vt:lpstr>Our new</vt:lpstr>
      <vt:lpstr>PowerPoint Presentation</vt:lpstr>
      <vt:lpstr>Headline title goes here… never more than one line</vt:lpstr>
      <vt:lpstr>Headline title goes here… never more than one line</vt:lpstr>
      <vt:lpstr>PowerPoint Presentation</vt:lpstr>
      <vt:lpstr>Two column slide option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Anne-Marie Jones</dc:creator>
  <cp:lastModifiedBy>Anne-Marie Jones</cp:lastModifiedBy>
  <cp:revision>65</cp:revision>
  <dcterms:created xsi:type="dcterms:W3CDTF">2021-07-28T13:46:51Z</dcterms:created>
  <dcterms:modified xsi:type="dcterms:W3CDTF">2021-08-31T13:42:17Z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0x010100DF5856BC192FAC4FAA10EC25F0088840</vt:lpwstr>
  </property>
</Properties>
</file>